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49" r:id="rId4"/>
    <p:sldMasterId id="2147483850" r:id="rId5"/>
    <p:sldMasterId id="2147483851" r:id="rId6"/>
    <p:sldMasterId id="2147483852" r:id="rId7"/>
    <p:sldMasterId id="2147483853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</p:sldIdLst>
  <p:sldSz cy="5143500" cx="9144000"/>
  <p:notesSz cx="6858000" cy="9144000"/>
  <p:embeddedFontLst>
    <p:embeddedFont>
      <p:font typeface="Anton"/>
      <p:regular r:id="rId22"/>
    </p:embeddedFont>
    <p:embeddedFont>
      <p:font typeface="Manrope SemiBold"/>
      <p:regular r:id="rId23"/>
      <p:bold r:id="rId24"/>
    </p:embeddedFont>
    <p:embeddedFont>
      <p:font typeface="Manrope"/>
      <p:regular r:id="rId25"/>
      <p:bold r:id="rId26"/>
    </p:embeddedFont>
    <p:embeddedFont>
      <p:font typeface="Manrope ExtraBold"/>
      <p:bold r:id="rId27"/>
    </p:embeddedFont>
    <p:embeddedFont>
      <p:font typeface="Newsreader"/>
      <p:regular r:id="rId28"/>
      <p:bold r:id="rId29"/>
      <p:italic r:id="rId30"/>
      <p:boldItalic r:id="rId31"/>
    </p:embeddedFont>
    <p:embeddedFont>
      <p:font typeface="Sora"/>
      <p:regular r:id="rId32"/>
      <p:bold r:id="rId33"/>
    </p:embeddedFont>
    <p:embeddedFont>
      <p:font typeface="Newsreader SemiBold"/>
      <p:regular r:id="rId34"/>
      <p:bold r:id="rId35"/>
      <p:italic r:id="rId36"/>
      <p:boldItalic r:id="rId37"/>
    </p:embeddedFont>
    <p:embeddedFont>
      <p:font typeface="IBM Plex Sans"/>
      <p:regular r:id="rId38"/>
      <p:bold r:id="rId39"/>
      <p:italic r:id="rId40"/>
      <p:boldItalic r:id="rId41"/>
    </p:embeddedFont>
    <p:embeddedFont>
      <p:font typeface="Manrope Light"/>
      <p:regular r:id="rId42"/>
      <p:bold r:id="rId43"/>
    </p:embeddedFont>
    <p:embeddedFont>
      <p:font typeface="Quantico"/>
      <p:regular r:id="rId44"/>
      <p:bold r:id="rId45"/>
      <p:italic r:id="rId46"/>
      <p:boldItalic r:id="rId47"/>
    </p:embeddedFont>
    <p:embeddedFont>
      <p:font typeface="Sora SemiBold"/>
      <p:regular r:id="rId48"/>
      <p:bold r:id="rId49"/>
    </p:embeddedFont>
    <p:embeddedFont>
      <p:font typeface="Roboto"/>
      <p:regular r:id="rId50"/>
      <p:bold r:id="rId51"/>
      <p:italic r:id="rId52"/>
      <p:boldItalic r:id="rId53"/>
    </p:embeddedFont>
    <p:embeddedFont>
      <p:font typeface="Lato"/>
      <p:regular r:id="rId54"/>
      <p:bold r:id="rId55"/>
      <p:italic r:id="rId56"/>
      <p:boldItalic r:id="rId57"/>
    </p:embeddedFont>
    <p:embeddedFont>
      <p:font typeface="IBM Plex Sans Medium"/>
      <p:regular r:id="rId58"/>
      <p:bold r:id="rId59"/>
      <p:italic r:id="rId60"/>
      <p:boldItalic r:id="rId61"/>
    </p:embeddedFont>
    <p:embeddedFont>
      <p:font typeface="Sora Light"/>
      <p:regular r:id="rId62"/>
      <p:bold r:id="rId63"/>
    </p:embeddedFont>
    <p:embeddedFont>
      <p:font typeface="Manrope Medium"/>
      <p:regular r:id="rId64"/>
      <p:bold r:id="rId65"/>
    </p:embeddedFont>
    <p:embeddedFont>
      <p:font typeface="DM Sans Light"/>
      <p:regular r:id="rId66"/>
      <p:bold r:id="rId67"/>
      <p:italic r:id="rId68"/>
      <p:boldItalic r:id="rId69"/>
    </p:embeddedFont>
    <p:embeddedFont>
      <p:font typeface="DM Sans SemiBold"/>
      <p:regular r:id="rId70"/>
      <p:bold r:id="rId71"/>
      <p:italic r:id="rId72"/>
      <p:boldItalic r:id="rId73"/>
    </p:embeddedFont>
    <p:embeddedFont>
      <p:font typeface="Sora ExtraLight"/>
      <p:regular r:id="rId74"/>
      <p:bold r:id="rId75"/>
    </p:embeddedFont>
    <p:embeddedFont>
      <p:font typeface="DM Sans"/>
      <p:regular r:id="rId76"/>
      <p:bold r:id="rId77"/>
      <p:italic r:id="rId78"/>
      <p:boldItalic r:id="rId79"/>
    </p:embeddedFont>
    <p:embeddedFont>
      <p:font typeface="Sora Medium"/>
      <p:regular r:id="rId80"/>
      <p:bold r:id="rId81"/>
    </p:embeddedFont>
    <p:embeddedFont>
      <p:font typeface="IBM Plex Sans SemiBold"/>
      <p:regular r:id="rId82"/>
      <p:bold r:id="rId83"/>
      <p:italic r:id="rId84"/>
      <p:boldItalic r:id="rId8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-italic.fntdata"/><Relationship Id="rId84" Type="http://schemas.openxmlformats.org/officeDocument/2006/relationships/font" Target="fonts/IBMPlexSansSemiBold-italic.fntdata"/><Relationship Id="rId83" Type="http://schemas.openxmlformats.org/officeDocument/2006/relationships/font" Target="fonts/IBMPlexSansSemiBold-bold.fntdata"/><Relationship Id="rId42" Type="http://schemas.openxmlformats.org/officeDocument/2006/relationships/font" Target="fonts/ManropeLight-regular.fntdata"/><Relationship Id="rId41" Type="http://schemas.openxmlformats.org/officeDocument/2006/relationships/font" Target="fonts/IBMPlexSans-boldItalic.fntdata"/><Relationship Id="rId85" Type="http://schemas.openxmlformats.org/officeDocument/2006/relationships/font" Target="fonts/IBMPlexSansSemiBold-boldItalic.fntdata"/><Relationship Id="rId44" Type="http://schemas.openxmlformats.org/officeDocument/2006/relationships/font" Target="fonts/Quantico-regular.fntdata"/><Relationship Id="rId43" Type="http://schemas.openxmlformats.org/officeDocument/2006/relationships/font" Target="fonts/ManropeLight-bold.fntdata"/><Relationship Id="rId46" Type="http://schemas.openxmlformats.org/officeDocument/2006/relationships/font" Target="fonts/Quantico-italic.fntdata"/><Relationship Id="rId45" Type="http://schemas.openxmlformats.org/officeDocument/2006/relationships/font" Target="fonts/Quantico-bold.fntdata"/><Relationship Id="rId80" Type="http://schemas.openxmlformats.org/officeDocument/2006/relationships/font" Target="fonts/SoraMedium-regular.fntdata"/><Relationship Id="rId82" Type="http://schemas.openxmlformats.org/officeDocument/2006/relationships/font" Target="fonts/IBMPlexSansSemiBold-regular.fntdata"/><Relationship Id="rId81" Type="http://schemas.openxmlformats.org/officeDocument/2006/relationships/font" Target="fonts/Sora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48" Type="http://schemas.openxmlformats.org/officeDocument/2006/relationships/font" Target="fonts/SoraSemiBold-regular.fntdata"/><Relationship Id="rId47" Type="http://schemas.openxmlformats.org/officeDocument/2006/relationships/font" Target="fonts/Quantico-boldItalic.fntdata"/><Relationship Id="rId49" Type="http://schemas.openxmlformats.org/officeDocument/2006/relationships/font" Target="fonts/SoraSemiBold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73" Type="http://schemas.openxmlformats.org/officeDocument/2006/relationships/font" Target="fonts/DMSansSemiBold-boldItalic.fntdata"/><Relationship Id="rId72" Type="http://schemas.openxmlformats.org/officeDocument/2006/relationships/font" Target="fonts/DMSansSemiBold-italic.fntdata"/><Relationship Id="rId31" Type="http://schemas.openxmlformats.org/officeDocument/2006/relationships/font" Target="fonts/Newsreader-boldItalic.fntdata"/><Relationship Id="rId75" Type="http://schemas.openxmlformats.org/officeDocument/2006/relationships/font" Target="fonts/SoraExtraLight-bold.fntdata"/><Relationship Id="rId30" Type="http://schemas.openxmlformats.org/officeDocument/2006/relationships/font" Target="fonts/Newsreader-italic.fntdata"/><Relationship Id="rId74" Type="http://schemas.openxmlformats.org/officeDocument/2006/relationships/font" Target="fonts/SoraExtraLight-regular.fntdata"/><Relationship Id="rId33" Type="http://schemas.openxmlformats.org/officeDocument/2006/relationships/font" Target="fonts/Sora-bold.fntdata"/><Relationship Id="rId77" Type="http://schemas.openxmlformats.org/officeDocument/2006/relationships/font" Target="fonts/DMSans-bold.fntdata"/><Relationship Id="rId32" Type="http://schemas.openxmlformats.org/officeDocument/2006/relationships/font" Target="fonts/Sora-regular.fntdata"/><Relationship Id="rId76" Type="http://schemas.openxmlformats.org/officeDocument/2006/relationships/font" Target="fonts/DMSans-regular.fntdata"/><Relationship Id="rId35" Type="http://schemas.openxmlformats.org/officeDocument/2006/relationships/font" Target="fonts/NewsreaderSemiBold-bold.fntdata"/><Relationship Id="rId79" Type="http://schemas.openxmlformats.org/officeDocument/2006/relationships/font" Target="fonts/DMSans-boldItalic.fntdata"/><Relationship Id="rId34" Type="http://schemas.openxmlformats.org/officeDocument/2006/relationships/font" Target="fonts/NewsreaderSemiBold-regular.fntdata"/><Relationship Id="rId78" Type="http://schemas.openxmlformats.org/officeDocument/2006/relationships/font" Target="fonts/DMSans-italic.fntdata"/><Relationship Id="rId71" Type="http://schemas.openxmlformats.org/officeDocument/2006/relationships/font" Target="fonts/DMSansSemiBold-bold.fntdata"/><Relationship Id="rId70" Type="http://schemas.openxmlformats.org/officeDocument/2006/relationships/font" Target="fonts/DMSansSemiBold-regular.fntdata"/><Relationship Id="rId37" Type="http://schemas.openxmlformats.org/officeDocument/2006/relationships/font" Target="fonts/NewsreaderSemiBold-boldItalic.fntdata"/><Relationship Id="rId36" Type="http://schemas.openxmlformats.org/officeDocument/2006/relationships/font" Target="fonts/NewsreaderSemiBold-italic.fntdata"/><Relationship Id="rId39" Type="http://schemas.openxmlformats.org/officeDocument/2006/relationships/font" Target="fonts/IBMPlexSans-bold.fntdata"/><Relationship Id="rId38" Type="http://schemas.openxmlformats.org/officeDocument/2006/relationships/font" Target="fonts/IBMPlexSans-regular.fntdata"/><Relationship Id="rId62" Type="http://schemas.openxmlformats.org/officeDocument/2006/relationships/font" Target="fonts/SoraLight-regular.fntdata"/><Relationship Id="rId61" Type="http://schemas.openxmlformats.org/officeDocument/2006/relationships/font" Target="fonts/IBMPlexSansMedium-boldItalic.fntdata"/><Relationship Id="rId20" Type="http://schemas.openxmlformats.org/officeDocument/2006/relationships/slide" Target="slides/slide11.xml"/><Relationship Id="rId64" Type="http://schemas.openxmlformats.org/officeDocument/2006/relationships/font" Target="fonts/ManropeMedium-regular.fntdata"/><Relationship Id="rId63" Type="http://schemas.openxmlformats.org/officeDocument/2006/relationships/font" Target="fonts/SoraLight-bold.fntdata"/><Relationship Id="rId22" Type="http://schemas.openxmlformats.org/officeDocument/2006/relationships/font" Target="fonts/Anton-regular.fntdata"/><Relationship Id="rId66" Type="http://schemas.openxmlformats.org/officeDocument/2006/relationships/font" Target="fonts/DMSansLight-regular.fntdata"/><Relationship Id="rId21" Type="http://schemas.openxmlformats.org/officeDocument/2006/relationships/slide" Target="slides/slide12.xml"/><Relationship Id="rId65" Type="http://schemas.openxmlformats.org/officeDocument/2006/relationships/font" Target="fonts/ManropeMedium-bold.fntdata"/><Relationship Id="rId24" Type="http://schemas.openxmlformats.org/officeDocument/2006/relationships/font" Target="fonts/ManropeSemiBold-bold.fntdata"/><Relationship Id="rId68" Type="http://schemas.openxmlformats.org/officeDocument/2006/relationships/font" Target="fonts/DMSansLight-italic.fntdata"/><Relationship Id="rId23" Type="http://schemas.openxmlformats.org/officeDocument/2006/relationships/font" Target="fonts/ManropeSemiBold-regular.fntdata"/><Relationship Id="rId67" Type="http://schemas.openxmlformats.org/officeDocument/2006/relationships/font" Target="fonts/DMSansLight-bold.fntdata"/><Relationship Id="rId60" Type="http://schemas.openxmlformats.org/officeDocument/2006/relationships/font" Target="fonts/IBMPlexSansMedium-italic.fntdata"/><Relationship Id="rId26" Type="http://schemas.openxmlformats.org/officeDocument/2006/relationships/font" Target="fonts/Manrope-bold.fntdata"/><Relationship Id="rId25" Type="http://schemas.openxmlformats.org/officeDocument/2006/relationships/font" Target="fonts/Manrope-regular.fntdata"/><Relationship Id="rId69" Type="http://schemas.openxmlformats.org/officeDocument/2006/relationships/font" Target="fonts/DMSansLight-boldItalic.fntdata"/><Relationship Id="rId28" Type="http://schemas.openxmlformats.org/officeDocument/2006/relationships/font" Target="fonts/Newsreader-regular.fntdata"/><Relationship Id="rId27" Type="http://schemas.openxmlformats.org/officeDocument/2006/relationships/font" Target="fonts/ManropeExtraBold-bold.fntdata"/><Relationship Id="rId29" Type="http://schemas.openxmlformats.org/officeDocument/2006/relationships/font" Target="fonts/Newsreader-bold.fntdata"/><Relationship Id="rId51" Type="http://schemas.openxmlformats.org/officeDocument/2006/relationships/font" Target="fonts/Roboto-bold.fntdata"/><Relationship Id="rId50" Type="http://schemas.openxmlformats.org/officeDocument/2006/relationships/font" Target="fonts/Roboto-regular.fntdata"/><Relationship Id="rId53" Type="http://schemas.openxmlformats.org/officeDocument/2006/relationships/font" Target="fonts/Roboto-boldItalic.fntdata"/><Relationship Id="rId52" Type="http://schemas.openxmlformats.org/officeDocument/2006/relationships/font" Target="fonts/Roboto-italic.fntdata"/><Relationship Id="rId11" Type="http://schemas.openxmlformats.org/officeDocument/2006/relationships/slide" Target="slides/slide2.xml"/><Relationship Id="rId55" Type="http://schemas.openxmlformats.org/officeDocument/2006/relationships/font" Target="fonts/Lato-bold.fntdata"/><Relationship Id="rId10" Type="http://schemas.openxmlformats.org/officeDocument/2006/relationships/slide" Target="slides/slide1.xml"/><Relationship Id="rId54" Type="http://schemas.openxmlformats.org/officeDocument/2006/relationships/font" Target="fonts/Lato-regular.fntdata"/><Relationship Id="rId13" Type="http://schemas.openxmlformats.org/officeDocument/2006/relationships/slide" Target="slides/slide4.xml"/><Relationship Id="rId57" Type="http://schemas.openxmlformats.org/officeDocument/2006/relationships/font" Target="fonts/Lato-boldItalic.fntdata"/><Relationship Id="rId12" Type="http://schemas.openxmlformats.org/officeDocument/2006/relationships/slide" Target="slides/slide3.xml"/><Relationship Id="rId56" Type="http://schemas.openxmlformats.org/officeDocument/2006/relationships/font" Target="fonts/Lato-italic.fntdata"/><Relationship Id="rId15" Type="http://schemas.openxmlformats.org/officeDocument/2006/relationships/slide" Target="slides/slide6.xml"/><Relationship Id="rId59" Type="http://schemas.openxmlformats.org/officeDocument/2006/relationships/font" Target="fonts/IBMPlexSansMedium-bold.fntdata"/><Relationship Id="rId14" Type="http://schemas.openxmlformats.org/officeDocument/2006/relationships/slide" Target="slides/slide5.xml"/><Relationship Id="rId58" Type="http://schemas.openxmlformats.org/officeDocument/2006/relationships/font" Target="fonts/IBMPlexSansMedium-regular.fntdata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gif>
</file>

<file path=ppt/media/image18.gif>
</file>

<file path=ppt/media/image2.jpg>
</file>

<file path=ppt/media/image3.png>
</file>

<file path=ppt/media/image4.jpg>
</file>

<file path=ppt/media/image5.gif>
</file>

<file path=ppt/media/image6.gif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g373fafd44cf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3" name="Google Shape;2823;g373fafd44cf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9" name="Shape 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0" name="Google Shape;2920;g373fafd44cf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1" name="Google Shape;2921;g373fafd44cf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6" name="Shape 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" name="Google Shape;2927;g373fafd44cf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8" name="Google Shape;2928;g373fafd44c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4" name="Shape 2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5" name="Google Shape;2935;g373fafd44cf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6" name="Google Shape;2936;g373fafd44cf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g373fafd44c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1" name="Google Shape;2831;g373fafd44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9" name="Google Shape;2839;g373fafd44c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0" name="Google Shape;2840;g373fafd44c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g373fafd44cf_1_19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8" name="Google Shape;2848;g373fafd44cf_1_19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4" name="Shape 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5" name="Google Shape;2855;g373fafd44cf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6" name="Google Shape;2856;g373fafd44cf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g373fafd44cf_1_19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3" name="Google Shape;2863;g373fafd44cf_1_1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8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9" name="Google Shape;2869;g373fafd44cf_1_8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0" name="Google Shape;2870;g373fafd44cf_1_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7" name="Shape 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g373fafd44cf_1_19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9" name="Google Shape;2879;g373fafd44cf_1_1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1" name="Shape 2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2" name="Google Shape;2912;g373fafd44c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3" name="Google Shape;2913;g373fafd44c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jpg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jpg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jpg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1908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10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10" name="Google Shape;1910;p10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911" name="Google Shape;1911;p10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912" name="Google Shape;1912;p10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13" name="Google Shape;1913;p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14" name="Google Shape;1914;p10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15" name="Google Shape;1915;p10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1916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p10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18" name="Google Shape;1918;p10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919" name="Google Shape;1919;p10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920" name="Google Shape;1920;p10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21" name="Google Shape;1921;p10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922" name="Google Shape;1922;p10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23" name="Google Shape;1923;p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24" name="Google Shape;1924;p10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25" name="Google Shape;1925;p10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26" name="Google Shape;1926;p10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1927" name="Shape 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" name="Google Shape;1928;p10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1929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p10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1" name="Google Shape;1931;p10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2" name="Google Shape;1932;p10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3" name="Google Shape;1933;p10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4" name="Google Shape;1934;p10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5" name="Google Shape;1935;p10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6" name="Google Shape;1936;p10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37" name="Google Shape;1937;p10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8" name="Google Shape;1938;p10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9" name="Google Shape;1939;p10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BLANK_16_1_1">
    <p:bg>
      <p:bgPr>
        <a:solidFill>
          <a:schemeClr val="lt2"/>
        </a:solidFill>
      </p:bgPr>
    </p:bg>
    <p:spTree>
      <p:nvGrpSpPr>
        <p:cNvPr id="1943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p108"/>
          <p:cNvSpPr/>
          <p:nvPr/>
        </p:nvSpPr>
        <p:spPr>
          <a:xfrm>
            <a:off x="0" y="0"/>
            <a:ext cx="5440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45" name="Google Shape;1945;p108"/>
          <p:cNvSpPr/>
          <p:nvPr/>
        </p:nvSpPr>
        <p:spPr>
          <a:xfrm>
            <a:off x="5440200" y="555250"/>
            <a:ext cx="3703800" cy="458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46" name="Google Shape;1946;p108"/>
          <p:cNvSpPr/>
          <p:nvPr/>
        </p:nvSpPr>
        <p:spPr>
          <a:xfrm>
            <a:off x="636875" y="563400"/>
            <a:ext cx="4803000" cy="4588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47" name="Google Shape;1947;p108"/>
          <p:cNvSpPr txBox="1"/>
          <p:nvPr>
            <p:ph type="title"/>
          </p:nvPr>
        </p:nvSpPr>
        <p:spPr>
          <a:xfrm>
            <a:off x="876900" y="874250"/>
            <a:ext cx="4387500" cy="263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48" name="Google Shape;1948;p108"/>
          <p:cNvSpPr txBox="1"/>
          <p:nvPr>
            <p:ph idx="1" type="subTitle"/>
          </p:nvPr>
        </p:nvSpPr>
        <p:spPr>
          <a:xfrm>
            <a:off x="958450" y="4298625"/>
            <a:ext cx="20085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">
    <p:bg>
      <p:bgPr>
        <a:solidFill>
          <a:schemeClr val="lt1"/>
        </a:solidFill>
      </p:bgPr>
    </p:bg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109"/>
          <p:cNvSpPr txBox="1"/>
          <p:nvPr>
            <p:ph idx="1" type="subTitle"/>
          </p:nvPr>
        </p:nvSpPr>
        <p:spPr>
          <a:xfrm>
            <a:off x="411875" y="389750"/>
            <a:ext cx="2237100" cy="816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51" name="Google Shape;1951;p109"/>
          <p:cNvSpPr txBox="1"/>
          <p:nvPr>
            <p:ph idx="2" type="subTitle"/>
          </p:nvPr>
        </p:nvSpPr>
        <p:spPr>
          <a:xfrm>
            <a:off x="3469838" y="218278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52" name="Google Shape;1952;p109"/>
          <p:cNvSpPr txBox="1"/>
          <p:nvPr>
            <p:ph idx="3" type="subTitle"/>
          </p:nvPr>
        </p:nvSpPr>
        <p:spPr>
          <a:xfrm>
            <a:off x="3469838" y="1064402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53" name="Google Shape;1953;p109"/>
          <p:cNvSpPr txBox="1"/>
          <p:nvPr>
            <p:ph idx="4" type="subTitle"/>
          </p:nvPr>
        </p:nvSpPr>
        <p:spPr>
          <a:xfrm>
            <a:off x="3469838" y="1923965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54" name="Google Shape;1954;p109"/>
          <p:cNvSpPr txBox="1"/>
          <p:nvPr>
            <p:ph idx="5" type="subTitle"/>
          </p:nvPr>
        </p:nvSpPr>
        <p:spPr>
          <a:xfrm>
            <a:off x="3469838" y="2810376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5" name="Google Shape;1955;p109"/>
          <p:cNvSpPr txBox="1"/>
          <p:nvPr>
            <p:ph idx="6" type="subTitle"/>
          </p:nvPr>
        </p:nvSpPr>
        <p:spPr>
          <a:xfrm>
            <a:off x="3469838" y="3646164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6" name="Google Shape;1956;p109"/>
          <p:cNvSpPr txBox="1"/>
          <p:nvPr>
            <p:ph idx="7" type="subTitle"/>
          </p:nvPr>
        </p:nvSpPr>
        <p:spPr>
          <a:xfrm>
            <a:off x="3469838" y="4530963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1_1_1_1_1_1">
    <p:bg>
      <p:bgPr>
        <a:solidFill>
          <a:schemeClr val="accent2"/>
        </a:solidFill>
      </p:bgPr>
    </p:bg>
    <p:spTree>
      <p:nvGrpSpPr>
        <p:cNvPr id="1957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p110"/>
          <p:cNvSpPr/>
          <p:nvPr/>
        </p:nvSpPr>
        <p:spPr>
          <a:xfrm>
            <a:off x="99900" y="99900"/>
            <a:ext cx="8944200" cy="493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59" name="Google Shape;1959;p110"/>
          <p:cNvSpPr/>
          <p:nvPr/>
        </p:nvSpPr>
        <p:spPr>
          <a:xfrm>
            <a:off x="252300" y="252300"/>
            <a:ext cx="8639400" cy="463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60" name="Google Shape;1960;p110"/>
          <p:cNvSpPr/>
          <p:nvPr/>
        </p:nvSpPr>
        <p:spPr>
          <a:xfrm>
            <a:off x="404700" y="404700"/>
            <a:ext cx="8334600" cy="432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61" name="Google Shape;1961;p110"/>
          <p:cNvSpPr/>
          <p:nvPr/>
        </p:nvSpPr>
        <p:spPr>
          <a:xfrm>
            <a:off x="557100" y="557100"/>
            <a:ext cx="8029800" cy="402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62" name="Google Shape;1962;p110"/>
          <p:cNvSpPr txBox="1"/>
          <p:nvPr>
            <p:ph type="title"/>
          </p:nvPr>
        </p:nvSpPr>
        <p:spPr>
          <a:xfrm>
            <a:off x="941650" y="795275"/>
            <a:ext cx="2861400" cy="816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63" name="Google Shape;1963;p110"/>
          <p:cNvSpPr txBox="1"/>
          <p:nvPr>
            <p:ph idx="2" type="title"/>
          </p:nvPr>
        </p:nvSpPr>
        <p:spPr>
          <a:xfrm>
            <a:off x="4399600" y="83542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64" name="Google Shape;1964;p110"/>
          <p:cNvSpPr txBox="1"/>
          <p:nvPr>
            <p:ph idx="3" type="title"/>
          </p:nvPr>
        </p:nvSpPr>
        <p:spPr>
          <a:xfrm>
            <a:off x="6496050" y="83542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65" name="Google Shape;1965;p110"/>
          <p:cNvSpPr txBox="1"/>
          <p:nvPr>
            <p:ph idx="4" type="title"/>
          </p:nvPr>
        </p:nvSpPr>
        <p:spPr>
          <a:xfrm>
            <a:off x="4385600" y="279757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66" name="Google Shape;1966;p110"/>
          <p:cNvSpPr txBox="1"/>
          <p:nvPr>
            <p:ph idx="5" type="title"/>
          </p:nvPr>
        </p:nvSpPr>
        <p:spPr>
          <a:xfrm>
            <a:off x="6496050" y="279757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67" name="Google Shape;1967;p110"/>
          <p:cNvSpPr txBox="1"/>
          <p:nvPr>
            <p:ph idx="6" type="title"/>
          </p:nvPr>
        </p:nvSpPr>
        <p:spPr>
          <a:xfrm>
            <a:off x="4423700" y="137955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68" name="Google Shape;1968;p110"/>
          <p:cNvSpPr txBox="1"/>
          <p:nvPr>
            <p:ph idx="7" type="title"/>
          </p:nvPr>
        </p:nvSpPr>
        <p:spPr>
          <a:xfrm>
            <a:off x="6562725" y="137955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69" name="Google Shape;1969;p110"/>
          <p:cNvSpPr txBox="1"/>
          <p:nvPr>
            <p:ph idx="8" type="title"/>
          </p:nvPr>
        </p:nvSpPr>
        <p:spPr>
          <a:xfrm>
            <a:off x="4423700" y="334170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70" name="Google Shape;1970;p110"/>
          <p:cNvSpPr txBox="1"/>
          <p:nvPr>
            <p:ph idx="9" type="title"/>
          </p:nvPr>
        </p:nvSpPr>
        <p:spPr>
          <a:xfrm>
            <a:off x="6562725" y="3341688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71" name="Google Shape;1971;p110"/>
          <p:cNvSpPr txBox="1"/>
          <p:nvPr>
            <p:ph idx="13" type="title"/>
          </p:nvPr>
        </p:nvSpPr>
        <p:spPr>
          <a:xfrm>
            <a:off x="966700" y="1417525"/>
            <a:ext cx="2072700" cy="1705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1_1_1_1_1_1_1_1_1_1">
    <p:bg>
      <p:bgPr>
        <a:solidFill>
          <a:schemeClr val="dk2"/>
        </a:solidFill>
      </p:bgPr>
    </p:bg>
    <p:spTree>
      <p:nvGrpSpPr>
        <p:cNvPr id="1972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111"/>
          <p:cNvSpPr/>
          <p:nvPr/>
        </p:nvSpPr>
        <p:spPr>
          <a:xfrm>
            <a:off x="5404500" y="-50"/>
            <a:ext cx="3739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74" name="Google Shape;1974;p111"/>
          <p:cNvSpPr/>
          <p:nvPr/>
        </p:nvSpPr>
        <p:spPr>
          <a:xfrm>
            <a:off x="0" y="1499700"/>
            <a:ext cx="9144000" cy="364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75" name="Google Shape;1975;p111"/>
          <p:cNvSpPr/>
          <p:nvPr/>
        </p:nvSpPr>
        <p:spPr>
          <a:xfrm>
            <a:off x="5404500" y="1499700"/>
            <a:ext cx="3739500" cy="3645000"/>
          </a:xfrm>
          <a:prstGeom prst="snip1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76" name="Google Shape;1976;p111"/>
          <p:cNvSpPr txBox="1"/>
          <p:nvPr>
            <p:ph idx="1" type="subTitle"/>
          </p:nvPr>
        </p:nvSpPr>
        <p:spPr>
          <a:xfrm>
            <a:off x="5792075" y="1776150"/>
            <a:ext cx="2799600" cy="3092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77" name="Google Shape;1977;p111"/>
          <p:cNvSpPr/>
          <p:nvPr>
            <p:ph idx="2" type="pic"/>
          </p:nvPr>
        </p:nvSpPr>
        <p:spPr>
          <a:xfrm>
            <a:off x="180150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978" name="Google Shape;1978;p111"/>
          <p:cNvSpPr/>
          <p:nvPr>
            <p:ph idx="3" type="pic"/>
          </p:nvPr>
        </p:nvSpPr>
        <p:spPr>
          <a:xfrm>
            <a:off x="180150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979" name="Google Shape;1979;p111"/>
          <p:cNvSpPr/>
          <p:nvPr>
            <p:ph idx="4" type="pic"/>
          </p:nvPr>
        </p:nvSpPr>
        <p:spPr>
          <a:xfrm>
            <a:off x="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980" name="Google Shape;1980;p111"/>
          <p:cNvSpPr/>
          <p:nvPr>
            <p:ph idx="5" type="pic"/>
          </p:nvPr>
        </p:nvSpPr>
        <p:spPr>
          <a:xfrm>
            <a:off x="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981" name="Google Shape;1981;p111"/>
          <p:cNvSpPr/>
          <p:nvPr>
            <p:ph idx="6" type="pic"/>
          </p:nvPr>
        </p:nvSpPr>
        <p:spPr>
          <a:xfrm>
            <a:off x="360300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982" name="Google Shape;1982;p111"/>
          <p:cNvSpPr/>
          <p:nvPr>
            <p:ph idx="7" type="pic"/>
          </p:nvPr>
        </p:nvSpPr>
        <p:spPr>
          <a:xfrm>
            <a:off x="360300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3">
  <p:cSld name="BLANK_1_1_1_1_1_1_1_1_1_1_1_1">
    <p:bg>
      <p:bgPr>
        <a:solidFill>
          <a:schemeClr val="lt1"/>
        </a:solid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112"/>
          <p:cNvSpPr/>
          <p:nvPr/>
        </p:nvSpPr>
        <p:spPr>
          <a:xfrm>
            <a:off x="5404500" y="-50"/>
            <a:ext cx="37395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85" name="Google Shape;1985;p112"/>
          <p:cNvSpPr/>
          <p:nvPr/>
        </p:nvSpPr>
        <p:spPr>
          <a:xfrm>
            <a:off x="0" y="1499700"/>
            <a:ext cx="9144000" cy="364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86" name="Google Shape;1986;p112"/>
          <p:cNvSpPr/>
          <p:nvPr/>
        </p:nvSpPr>
        <p:spPr>
          <a:xfrm>
            <a:off x="5404500" y="1499700"/>
            <a:ext cx="3739500" cy="3645000"/>
          </a:xfrm>
          <a:prstGeom prst="snip1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87" name="Google Shape;1987;p112"/>
          <p:cNvSpPr txBox="1"/>
          <p:nvPr>
            <p:ph type="title"/>
          </p:nvPr>
        </p:nvSpPr>
        <p:spPr>
          <a:xfrm>
            <a:off x="5821575" y="1709925"/>
            <a:ext cx="2882700" cy="627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"/>
              <a:buNone/>
              <a:defRPr b="1" sz="24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88" name="Google Shape;1988;p112"/>
          <p:cNvSpPr txBox="1"/>
          <p:nvPr>
            <p:ph idx="2" type="title"/>
          </p:nvPr>
        </p:nvSpPr>
        <p:spPr>
          <a:xfrm>
            <a:off x="516600" y="486575"/>
            <a:ext cx="3823500" cy="67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89" name="Google Shape;1989;p112"/>
          <p:cNvSpPr txBox="1"/>
          <p:nvPr>
            <p:ph idx="1" type="subTitle"/>
          </p:nvPr>
        </p:nvSpPr>
        <p:spPr>
          <a:xfrm>
            <a:off x="5821575" y="2476500"/>
            <a:ext cx="2019900" cy="455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0" name="Google Shape;1990;p112"/>
          <p:cNvSpPr txBox="1"/>
          <p:nvPr>
            <p:ph idx="3" type="title"/>
          </p:nvPr>
        </p:nvSpPr>
        <p:spPr>
          <a:xfrm>
            <a:off x="5810125" y="3070875"/>
            <a:ext cx="2388600" cy="529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91" name="Google Shape;1991;p112"/>
          <p:cNvSpPr txBox="1"/>
          <p:nvPr>
            <p:ph idx="4" type="subTitle"/>
          </p:nvPr>
        </p:nvSpPr>
        <p:spPr>
          <a:xfrm>
            <a:off x="5821575" y="3426050"/>
            <a:ext cx="2650500" cy="898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2" name="Google Shape;1992;p112"/>
          <p:cNvSpPr/>
          <p:nvPr>
            <p:ph idx="5" type="pic"/>
          </p:nvPr>
        </p:nvSpPr>
        <p:spPr>
          <a:xfrm>
            <a:off x="0" y="1502400"/>
            <a:ext cx="5404500" cy="3639600"/>
          </a:xfrm>
          <a:prstGeom prst="snip1Rect">
            <a:avLst>
              <a:gd fmla="val 16026" name="adj"/>
            </a:avLst>
          </a:prstGeom>
          <a:noFill/>
          <a:ln>
            <a:noFill/>
          </a:ln>
        </p:spPr>
      </p:sp>
      <p:sp>
        <p:nvSpPr>
          <p:cNvPr id="1993" name="Google Shape;1993;p112"/>
          <p:cNvSpPr txBox="1"/>
          <p:nvPr>
            <p:ph idx="6" type="subTitle"/>
          </p:nvPr>
        </p:nvSpPr>
        <p:spPr>
          <a:xfrm>
            <a:off x="5794900" y="4333425"/>
            <a:ext cx="2718300" cy="35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4" name="Google Shape;1994;p112"/>
          <p:cNvSpPr txBox="1"/>
          <p:nvPr>
            <p:ph idx="7" type="subTitle"/>
          </p:nvPr>
        </p:nvSpPr>
        <p:spPr>
          <a:xfrm>
            <a:off x="5821575" y="4501450"/>
            <a:ext cx="2650500" cy="898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5 ">
  <p:cSld name="BLANK_1_1_1_1_1_1_1">
    <p:bg>
      <p:bgPr>
        <a:solidFill>
          <a:schemeClr val="accent5"/>
        </a:solidFill>
      </p:bgPr>
    </p:bg>
    <p:spTree>
      <p:nvGrpSpPr>
        <p:cNvPr id="1995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p113"/>
          <p:cNvSpPr/>
          <p:nvPr/>
        </p:nvSpPr>
        <p:spPr>
          <a:xfrm>
            <a:off x="731650" y="619550"/>
            <a:ext cx="8412300" cy="452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97" name="Google Shape;1997;p113"/>
          <p:cNvSpPr txBox="1"/>
          <p:nvPr>
            <p:ph type="title"/>
          </p:nvPr>
        </p:nvSpPr>
        <p:spPr>
          <a:xfrm>
            <a:off x="920550" y="904500"/>
            <a:ext cx="7226700" cy="908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98" name="Google Shape;1998;p113"/>
          <p:cNvSpPr txBox="1"/>
          <p:nvPr>
            <p:ph idx="2" type="title"/>
          </p:nvPr>
        </p:nvSpPr>
        <p:spPr>
          <a:xfrm>
            <a:off x="920550" y="1881950"/>
            <a:ext cx="5228400" cy="194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99" name="Google Shape;1999;p113"/>
          <p:cNvSpPr txBox="1"/>
          <p:nvPr>
            <p:ph idx="1" type="subTitle"/>
          </p:nvPr>
        </p:nvSpPr>
        <p:spPr>
          <a:xfrm>
            <a:off x="920550" y="4518700"/>
            <a:ext cx="18174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6">
  <p:cSld name="BLANK_1_1_1_1_1_1_2">
    <p:bg>
      <p:bgPr>
        <a:solidFill>
          <a:schemeClr val="accent2"/>
        </a:soli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114"/>
          <p:cNvSpPr/>
          <p:nvPr/>
        </p:nvSpPr>
        <p:spPr>
          <a:xfrm>
            <a:off x="99900" y="99900"/>
            <a:ext cx="8944200" cy="493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02" name="Google Shape;2002;p114"/>
          <p:cNvSpPr/>
          <p:nvPr/>
        </p:nvSpPr>
        <p:spPr>
          <a:xfrm>
            <a:off x="252300" y="252300"/>
            <a:ext cx="8639400" cy="463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03" name="Google Shape;2003;p114"/>
          <p:cNvSpPr/>
          <p:nvPr/>
        </p:nvSpPr>
        <p:spPr>
          <a:xfrm>
            <a:off x="404700" y="404700"/>
            <a:ext cx="8334600" cy="432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04" name="Google Shape;2004;p114"/>
          <p:cNvSpPr/>
          <p:nvPr/>
        </p:nvSpPr>
        <p:spPr>
          <a:xfrm>
            <a:off x="557100" y="560700"/>
            <a:ext cx="8029800" cy="402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05" name="Google Shape;2005;p114"/>
          <p:cNvSpPr txBox="1"/>
          <p:nvPr>
            <p:ph type="title"/>
          </p:nvPr>
        </p:nvSpPr>
        <p:spPr>
          <a:xfrm>
            <a:off x="910650" y="1462775"/>
            <a:ext cx="7349400" cy="2513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06" name="Google Shape;2006;p114"/>
          <p:cNvSpPr txBox="1"/>
          <p:nvPr>
            <p:ph idx="1" type="subTitle"/>
          </p:nvPr>
        </p:nvSpPr>
        <p:spPr>
          <a:xfrm>
            <a:off x="948750" y="4188925"/>
            <a:ext cx="18174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07" name="Google Shape;2007;p114"/>
          <p:cNvSpPr txBox="1"/>
          <p:nvPr>
            <p:ph idx="2" type="title"/>
          </p:nvPr>
        </p:nvSpPr>
        <p:spPr>
          <a:xfrm>
            <a:off x="948750" y="930950"/>
            <a:ext cx="7311300" cy="315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7 ">
  <p:cSld name="CUSTOM_11">
    <p:bg>
      <p:bgPr>
        <a:solidFill>
          <a:schemeClr val="lt2"/>
        </a:solidFill>
      </p:bgPr>
    </p:bg>
    <p:spTree>
      <p:nvGrpSpPr>
        <p:cNvPr id="2008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p115"/>
          <p:cNvSpPr/>
          <p:nvPr/>
        </p:nvSpPr>
        <p:spPr>
          <a:xfrm>
            <a:off x="5444100" y="272835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10" name="Google Shape;2010;p115"/>
          <p:cNvSpPr/>
          <p:nvPr/>
        </p:nvSpPr>
        <p:spPr>
          <a:xfrm>
            <a:off x="0" y="0"/>
            <a:ext cx="9144000" cy="4236000"/>
          </a:xfrm>
          <a:prstGeom prst="snip1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11" name="Google Shape;2011;p115"/>
          <p:cNvSpPr/>
          <p:nvPr/>
        </p:nvSpPr>
        <p:spPr>
          <a:xfrm>
            <a:off x="5448300" y="69495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12" name="Google Shape;2012;p115"/>
          <p:cNvSpPr/>
          <p:nvPr/>
        </p:nvSpPr>
        <p:spPr>
          <a:xfrm>
            <a:off x="5438163" y="4761750"/>
            <a:ext cx="2964175" cy="388625"/>
          </a:xfrm>
          <a:custGeom>
            <a:rect b="b" l="l" r="r" t="t"/>
            <a:pathLst>
              <a:path extrusionOk="0" h="15545" w="118567">
                <a:moveTo>
                  <a:pt x="0" y="15545"/>
                </a:moveTo>
                <a:lnTo>
                  <a:pt x="118567" y="15545"/>
                </a:lnTo>
                <a:lnTo>
                  <a:pt x="103022" y="0"/>
                </a:lnTo>
                <a:lnTo>
                  <a:pt x="3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013" name="Google Shape;2013;p115"/>
          <p:cNvSpPr/>
          <p:nvPr/>
        </p:nvSpPr>
        <p:spPr>
          <a:xfrm>
            <a:off x="5437625" y="-10675"/>
            <a:ext cx="2971800" cy="708675"/>
          </a:xfrm>
          <a:custGeom>
            <a:rect b="b" l="l" r="r" t="t"/>
            <a:pathLst>
              <a:path extrusionOk="0" h="28347" w="118872">
                <a:moveTo>
                  <a:pt x="0" y="0"/>
                </a:moveTo>
                <a:lnTo>
                  <a:pt x="0" y="28347"/>
                </a:lnTo>
                <a:lnTo>
                  <a:pt x="118872" y="28347"/>
                </a:lnTo>
                <a:lnTo>
                  <a:pt x="118872" y="305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2014" name="Google Shape;2014;p115"/>
          <p:cNvSpPr txBox="1"/>
          <p:nvPr>
            <p:ph type="title"/>
          </p:nvPr>
        </p:nvSpPr>
        <p:spPr>
          <a:xfrm>
            <a:off x="931675" y="907075"/>
            <a:ext cx="4005900" cy="708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15" name="Google Shape;2015;p115"/>
          <p:cNvSpPr txBox="1"/>
          <p:nvPr>
            <p:ph idx="2" type="title"/>
          </p:nvPr>
        </p:nvSpPr>
        <p:spPr>
          <a:xfrm>
            <a:off x="931675" y="1712050"/>
            <a:ext cx="4005900" cy="170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8 ">
  <p:cSld name="CUSTOM_12">
    <p:bg>
      <p:bgPr>
        <a:solidFill>
          <a:schemeClr val="accent5"/>
        </a:solidFill>
      </p:bgPr>
    </p:bg>
    <p:spTree>
      <p:nvGrpSpPr>
        <p:cNvPr id="2016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p116"/>
          <p:cNvSpPr/>
          <p:nvPr/>
        </p:nvSpPr>
        <p:spPr>
          <a:xfrm>
            <a:off x="0" y="0"/>
            <a:ext cx="9144000" cy="4236000"/>
          </a:xfrm>
          <a:prstGeom prst="snip1Rect">
            <a:avLst>
              <a:gd fmla="val 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18" name="Google Shape;2018;p116"/>
          <p:cNvSpPr/>
          <p:nvPr/>
        </p:nvSpPr>
        <p:spPr>
          <a:xfrm>
            <a:off x="5596500" y="273140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19" name="Google Shape;2019;p116"/>
          <p:cNvSpPr/>
          <p:nvPr/>
        </p:nvSpPr>
        <p:spPr>
          <a:xfrm>
            <a:off x="5587725" y="69800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20" name="Google Shape;2020;p116"/>
          <p:cNvSpPr txBox="1"/>
          <p:nvPr>
            <p:ph type="title"/>
          </p:nvPr>
        </p:nvSpPr>
        <p:spPr>
          <a:xfrm>
            <a:off x="901475" y="907075"/>
            <a:ext cx="46950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21" name="Google Shape;2021;p116"/>
          <p:cNvSpPr txBox="1"/>
          <p:nvPr>
            <p:ph idx="2" type="title"/>
          </p:nvPr>
        </p:nvSpPr>
        <p:spPr>
          <a:xfrm>
            <a:off x="930907" y="1836900"/>
            <a:ext cx="4005900" cy="1879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22" name="Google Shape;2022;p116"/>
          <p:cNvSpPr/>
          <p:nvPr/>
        </p:nvSpPr>
        <p:spPr>
          <a:xfrm>
            <a:off x="5586750" y="-10675"/>
            <a:ext cx="2971800" cy="708675"/>
          </a:xfrm>
          <a:custGeom>
            <a:rect b="b" l="l" r="r" t="t"/>
            <a:pathLst>
              <a:path extrusionOk="0" h="28347" w="118872">
                <a:moveTo>
                  <a:pt x="0" y="0"/>
                </a:moveTo>
                <a:lnTo>
                  <a:pt x="0" y="28347"/>
                </a:lnTo>
                <a:lnTo>
                  <a:pt x="118872" y="28347"/>
                </a:lnTo>
                <a:lnTo>
                  <a:pt x="118872" y="30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023" name="Google Shape;2023;p116"/>
          <p:cNvSpPr/>
          <p:nvPr/>
        </p:nvSpPr>
        <p:spPr>
          <a:xfrm>
            <a:off x="5590563" y="4762500"/>
            <a:ext cx="2964175" cy="388625"/>
          </a:xfrm>
          <a:custGeom>
            <a:rect b="b" l="l" r="r" t="t"/>
            <a:pathLst>
              <a:path extrusionOk="0" h="15545" w="118567">
                <a:moveTo>
                  <a:pt x="0" y="15545"/>
                </a:moveTo>
                <a:lnTo>
                  <a:pt x="118567" y="15545"/>
                </a:lnTo>
                <a:lnTo>
                  <a:pt x="103022" y="0"/>
                </a:lnTo>
                <a:lnTo>
                  <a:pt x="30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BLANK_1_1_1_1_1_1_1_1_1_1_1_1_1_1_1_1_1">
    <p:bg>
      <p:bgPr>
        <a:solidFill>
          <a:schemeClr val="accent5"/>
        </a:solidFill>
      </p:bgPr>
    </p:bg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p117"/>
          <p:cNvSpPr/>
          <p:nvPr/>
        </p:nvSpPr>
        <p:spPr>
          <a:xfrm>
            <a:off x="696050" y="619550"/>
            <a:ext cx="8448000" cy="452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26" name="Google Shape;2026;p117"/>
          <p:cNvSpPr/>
          <p:nvPr/>
        </p:nvSpPr>
        <p:spPr>
          <a:xfrm>
            <a:off x="4930700" y="619550"/>
            <a:ext cx="4213200" cy="452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27" name="Google Shape;2027;p117"/>
          <p:cNvSpPr/>
          <p:nvPr>
            <p:ph idx="2" type="pic"/>
          </p:nvPr>
        </p:nvSpPr>
        <p:spPr>
          <a:xfrm flipH="1">
            <a:off x="4930693" y="619550"/>
            <a:ext cx="21003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028" name="Google Shape;2028;p117"/>
          <p:cNvSpPr txBox="1"/>
          <p:nvPr>
            <p:ph type="title"/>
          </p:nvPr>
        </p:nvSpPr>
        <p:spPr>
          <a:xfrm>
            <a:off x="929475" y="914400"/>
            <a:ext cx="3633000" cy="107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29" name="Google Shape;2029;p117"/>
          <p:cNvSpPr/>
          <p:nvPr>
            <p:ph idx="3" type="pic"/>
          </p:nvPr>
        </p:nvSpPr>
        <p:spPr>
          <a:xfrm flipH="1">
            <a:off x="696043" y="2125400"/>
            <a:ext cx="21291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030" name="Google Shape;2030;p117"/>
          <p:cNvSpPr/>
          <p:nvPr>
            <p:ph idx="4" type="pic"/>
          </p:nvPr>
        </p:nvSpPr>
        <p:spPr>
          <a:xfrm flipH="1">
            <a:off x="4930693" y="3635300"/>
            <a:ext cx="21003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031" name="Google Shape;2031;p117"/>
          <p:cNvSpPr txBox="1"/>
          <p:nvPr>
            <p:ph idx="5" type="title"/>
          </p:nvPr>
        </p:nvSpPr>
        <p:spPr>
          <a:xfrm>
            <a:off x="7243093" y="851546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32" name="Google Shape;2032;p117"/>
          <p:cNvSpPr txBox="1"/>
          <p:nvPr>
            <p:ph idx="6" type="title"/>
          </p:nvPr>
        </p:nvSpPr>
        <p:spPr>
          <a:xfrm>
            <a:off x="3257860" y="2361757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33" name="Google Shape;2033;p117"/>
          <p:cNvSpPr txBox="1"/>
          <p:nvPr>
            <p:ph idx="7" type="title"/>
          </p:nvPr>
        </p:nvSpPr>
        <p:spPr>
          <a:xfrm>
            <a:off x="7229582" y="3878226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34" name="Google Shape;2034;p117"/>
          <p:cNvSpPr txBox="1"/>
          <p:nvPr>
            <p:ph idx="1" type="body"/>
          </p:nvPr>
        </p:nvSpPr>
        <p:spPr>
          <a:xfrm>
            <a:off x="3257120" y="2663823"/>
            <a:ext cx="15789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5" name="Google Shape;2035;p117"/>
          <p:cNvSpPr txBox="1"/>
          <p:nvPr>
            <p:ph idx="8" type="body"/>
          </p:nvPr>
        </p:nvSpPr>
        <p:spPr>
          <a:xfrm>
            <a:off x="7237317" y="4178575"/>
            <a:ext cx="17844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6" name="Google Shape;2036;p117"/>
          <p:cNvSpPr txBox="1"/>
          <p:nvPr>
            <p:ph idx="9" type="body"/>
          </p:nvPr>
        </p:nvSpPr>
        <p:spPr>
          <a:xfrm>
            <a:off x="7246218" y="1157300"/>
            <a:ext cx="16800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4">
  <p:cSld name="CUSTOM_15">
    <p:bg>
      <p:bgPr>
        <a:solidFill>
          <a:schemeClr val="lt1"/>
        </a:solidFill>
      </p:bgPr>
    </p:bg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8" name="Google Shape;2038;p118"/>
          <p:cNvPicPr preferRelativeResize="0"/>
          <p:nvPr/>
        </p:nvPicPr>
        <p:blipFill rotWithShape="1">
          <a:blip r:embed="rId2">
            <a:alphaModFix amt="10000"/>
          </a:blip>
          <a:srcRect b="0" l="789" r="12432" t="0"/>
          <a:stretch/>
        </p:blipFill>
        <p:spPr>
          <a:xfrm>
            <a:off x="0" y="-125"/>
            <a:ext cx="6696900" cy="51435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039" name="Google Shape;2039;p118"/>
          <p:cNvSpPr txBox="1"/>
          <p:nvPr>
            <p:ph type="title"/>
          </p:nvPr>
        </p:nvSpPr>
        <p:spPr>
          <a:xfrm>
            <a:off x="7055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0" name="Google Shape;2040;p118"/>
          <p:cNvSpPr txBox="1"/>
          <p:nvPr>
            <p:ph idx="2" type="title"/>
          </p:nvPr>
        </p:nvSpPr>
        <p:spPr>
          <a:xfrm>
            <a:off x="7055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1" name="Google Shape;2041;p118"/>
          <p:cNvSpPr txBox="1"/>
          <p:nvPr>
            <p:ph idx="3" type="title"/>
          </p:nvPr>
        </p:nvSpPr>
        <p:spPr>
          <a:xfrm>
            <a:off x="34617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2" name="Google Shape;2042;p118"/>
          <p:cNvSpPr txBox="1"/>
          <p:nvPr>
            <p:ph idx="4" type="title"/>
          </p:nvPr>
        </p:nvSpPr>
        <p:spPr>
          <a:xfrm>
            <a:off x="34617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3" name="Google Shape;2043;p118"/>
          <p:cNvSpPr txBox="1"/>
          <p:nvPr>
            <p:ph idx="5" type="title"/>
          </p:nvPr>
        </p:nvSpPr>
        <p:spPr>
          <a:xfrm>
            <a:off x="62191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4" name="Google Shape;2044;p118"/>
          <p:cNvSpPr txBox="1"/>
          <p:nvPr>
            <p:ph idx="6" type="title"/>
          </p:nvPr>
        </p:nvSpPr>
        <p:spPr>
          <a:xfrm>
            <a:off x="62191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5" name="Google Shape;2045;p118"/>
          <p:cNvSpPr txBox="1"/>
          <p:nvPr>
            <p:ph idx="7" type="title"/>
          </p:nvPr>
        </p:nvSpPr>
        <p:spPr>
          <a:xfrm>
            <a:off x="430209" y="907725"/>
            <a:ext cx="6815400" cy="1038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700"/>
              <a:buNone/>
              <a:defRPr sz="37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9 ">
  <p:cSld name="BLANK_1_1_1_1_1_1_1_1_1_1_1_1_1_1_1_1_1_1_1">
    <p:spTree>
      <p:nvGrpSpPr>
        <p:cNvPr id="2046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p119"/>
          <p:cNvSpPr/>
          <p:nvPr/>
        </p:nvSpPr>
        <p:spPr>
          <a:xfrm>
            <a:off x="3400700" y="0"/>
            <a:ext cx="5742900" cy="1427100"/>
          </a:xfrm>
          <a:prstGeom prst="snip1Rect">
            <a:avLst>
              <a:gd fmla="val 27405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48" name="Google Shape;2048;p119"/>
          <p:cNvSpPr txBox="1"/>
          <p:nvPr>
            <p:ph idx="1" type="subTitle"/>
          </p:nvPr>
        </p:nvSpPr>
        <p:spPr>
          <a:xfrm>
            <a:off x="3718425" y="402000"/>
            <a:ext cx="14595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49" name="Google Shape;2049;p119"/>
          <p:cNvSpPr/>
          <p:nvPr/>
        </p:nvSpPr>
        <p:spPr>
          <a:xfrm>
            <a:off x="3400700" y="1427100"/>
            <a:ext cx="5742900" cy="1790400"/>
          </a:xfrm>
          <a:prstGeom prst="snip1Rect">
            <a:avLst>
              <a:gd fmla="val 2378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50" name="Google Shape;2050;p119"/>
          <p:cNvSpPr/>
          <p:nvPr/>
        </p:nvSpPr>
        <p:spPr>
          <a:xfrm>
            <a:off x="3400700" y="3217500"/>
            <a:ext cx="5742900" cy="1924500"/>
          </a:xfrm>
          <a:prstGeom prst="snip1Rect">
            <a:avLst>
              <a:gd fmla="val 2219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51" name="Google Shape;2051;p119"/>
          <p:cNvSpPr txBox="1"/>
          <p:nvPr>
            <p:ph idx="2" type="subTitle"/>
          </p:nvPr>
        </p:nvSpPr>
        <p:spPr>
          <a:xfrm>
            <a:off x="4249525" y="402000"/>
            <a:ext cx="4315800" cy="745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2" name="Google Shape;2052;p119"/>
          <p:cNvSpPr txBox="1"/>
          <p:nvPr>
            <p:ph idx="3" type="subTitle"/>
          </p:nvPr>
        </p:nvSpPr>
        <p:spPr>
          <a:xfrm>
            <a:off x="3718425" y="1696338"/>
            <a:ext cx="14595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53" name="Google Shape;2053;p119"/>
          <p:cNvSpPr txBox="1"/>
          <p:nvPr>
            <p:ph idx="4" type="subTitle"/>
          </p:nvPr>
        </p:nvSpPr>
        <p:spPr>
          <a:xfrm>
            <a:off x="4249525" y="1696338"/>
            <a:ext cx="18684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4" name="Google Shape;2054;p119"/>
          <p:cNvSpPr txBox="1"/>
          <p:nvPr>
            <p:ph type="title"/>
          </p:nvPr>
        </p:nvSpPr>
        <p:spPr>
          <a:xfrm>
            <a:off x="556500" y="531900"/>
            <a:ext cx="2714700" cy="1039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55" name="Google Shape;2055;p119"/>
          <p:cNvSpPr/>
          <p:nvPr>
            <p:ph idx="5" type="pic"/>
          </p:nvPr>
        </p:nvSpPr>
        <p:spPr>
          <a:xfrm>
            <a:off x="75" y="2673275"/>
            <a:ext cx="3400800" cy="2471400"/>
          </a:xfrm>
          <a:prstGeom prst="snip1Rect">
            <a:avLst>
              <a:gd fmla="val 21231" name="adj"/>
            </a:avLst>
          </a:prstGeom>
          <a:noFill/>
          <a:ln>
            <a:noFill/>
          </a:ln>
        </p:spPr>
      </p:sp>
      <p:sp>
        <p:nvSpPr>
          <p:cNvPr id="2056" name="Google Shape;2056;p119"/>
          <p:cNvSpPr txBox="1"/>
          <p:nvPr>
            <p:ph idx="6" type="subTitle"/>
          </p:nvPr>
        </p:nvSpPr>
        <p:spPr>
          <a:xfrm>
            <a:off x="582450" y="1733025"/>
            <a:ext cx="2400600" cy="745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7" name="Google Shape;2057;p119"/>
          <p:cNvSpPr txBox="1"/>
          <p:nvPr>
            <p:ph idx="7" type="subTitle"/>
          </p:nvPr>
        </p:nvSpPr>
        <p:spPr>
          <a:xfrm>
            <a:off x="3718450" y="3470325"/>
            <a:ext cx="3678300" cy="454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58" name="Google Shape;2058;p119"/>
          <p:cNvSpPr txBox="1"/>
          <p:nvPr>
            <p:ph idx="8" type="subTitle"/>
          </p:nvPr>
        </p:nvSpPr>
        <p:spPr>
          <a:xfrm>
            <a:off x="3724200" y="3884675"/>
            <a:ext cx="5063100" cy="1039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9" name="Google Shape;2059;p119"/>
          <p:cNvSpPr txBox="1"/>
          <p:nvPr>
            <p:ph idx="9" type="subTitle"/>
          </p:nvPr>
        </p:nvSpPr>
        <p:spPr>
          <a:xfrm>
            <a:off x="5999175" y="1696338"/>
            <a:ext cx="27873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0">
  <p:cSld name="BLANK_1_1_1_1_1_1_1_1_1_1_1_1_1_1_1_1_1_1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p120"/>
          <p:cNvSpPr txBox="1"/>
          <p:nvPr>
            <p:ph type="title"/>
          </p:nvPr>
        </p:nvSpPr>
        <p:spPr>
          <a:xfrm>
            <a:off x="508000" y="466750"/>
            <a:ext cx="3752700" cy="1868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62" name="Google Shape;2062;p120"/>
          <p:cNvSpPr/>
          <p:nvPr>
            <p:ph idx="2" type="pic"/>
          </p:nvPr>
        </p:nvSpPr>
        <p:spPr>
          <a:xfrm>
            <a:off x="75" y="2673275"/>
            <a:ext cx="3014400" cy="24714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063" name="Google Shape;2063;p120"/>
          <p:cNvSpPr/>
          <p:nvPr>
            <p:ph idx="3" type="pic"/>
          </p:nvPr>
        </p:nvSpPr>
        <p:spPr>
          <a:xfrm>
            <a:off x="5341625" y="-3800"/>
            <a:ext cx="3802500" cy="18993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2064" name="Google Shape;2064;p120"/>
          <p:cNvSpPr/>
          <p:nvPr/>
        </p:nvSpPr>
        <p:spPr>
          <a:xfrm>
            <a:off x="5341400" y="1709375"/>
            <a:ext cx="3802500" cy="3435300"/>
          </a:xfrm>
          <a:prstGeom prst="snip1Rect">
            <a:avLst>
              <a:gd fmla="val 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65" name="Google Shape;2065;p120"/>
          <p:cNvSpPr/>
          <p:nvPr/>
        </p:nvSpPr>
        <p:spPr>
          <a:xfrm>
            <a:off x="3014300" y="2673275"/>
            <a:ext cx="2327100" cy="2471400"/>
          </a:xfrm>
          <a:prstGeom prst="snip1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66" name="Google Shape;2066;p120"/>
          <p:cNvSpPr txBox="1"/>
          <p:nvPr>
            <p:ph idx="1" type="subTitle"/>
          </p:nvPr>
        </p:nvSpPr>
        <p:spPr>
          <a:xfrm>
            <a:off x="3364075" y="3159975"/>
            <a:ext cx="1459500" cy="1868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67" name="Google Shape;2067;p120"/>
          <p:cNvSpPr txBox="1"/>
          <p:nvPr>
            <p:ph idx="4" type="subTitle"/>
          </p:nvPr>
        </p:nvSpPr>
        <p:spPr>
          <a:xfrm>
            <a:off x="5794450" y="2073450"/>
            <a:ext cx="1459500" cy="1642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68" name="Google Shape;2068;p120"/>
          <p:cNvSpPr txBox="1"/>
          <p:nvPr>
            <p:ph idx="5" type="subTitle"/>
          </p:nvPr>
        </p:nvSpPr>
        <p:spPr>
          <a:xfrm>
            <a:off x="7371675" y="2073450"/>
            <a:ext cx="1294500" cy="1642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69" name="Google Shape;2069;p120"/>
          <p:cNvSpPr txBox="1"/>
          <p:nvPr>
            <p:ph idx="6" type="subTitle"/>
          </p:nvPr>
        </p:nvSpPr>
        <p:spPr>
          <a:xfrm>
            <a:off x="5794450" y="3940350"/>
            <a:ext cx="2831400" cy="917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1">
  <p:cSld name="BLANK_1_1_1_1_1_1_1_1_1_1_1_1_1_1_1">
    <p:bg>
      <p:bgPr>
        <a:solidFill>
          <a:schemeClr val="lt1"/>
        </a:solidFill>
      </p:bgPr>
    </p:bg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121"/>
          <p:cNvSpPr txBox="1"/>
          <p:nvPr>
            <p:ph idx="1" type="subTitle"/>
          </p:nvPr>
        </p:nvSpPr>
        <p:spPr>
          <a:xfrm>
            <a:off x="455153" y="1847050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2" name="Google Shape;2072;p121"/>
          <p:cNvSpPr txBox="1"/>
          <p:nvPr>
            <p:ph idx="2" type="subTitle"/>
          </p:nvPr>
        </p:nvSpPr>
        <p:spPr>
          <a:xfrm>
            <a:off x="455153" y="2961963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3" name="Google Shape;2073;p121"/>
          <p:cNvSpPr txBox="1"/>
          <p:nvPr>
            <p:ph idx="3" type="subTitle"/>
          </p:nvPr>
        </p:nvSpPr>
        <p:spPr>
          <a:xfrm>
            <a:off x="455146" y="3929375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4" name="Google Shape;2074;p121"/>
          <p:cNvSpPr txBox="1"/>
          <p:nvPr>
            <p:ph idx="4" type="subTitle"/>
          </p:nvPr>
        </p:nvSpPr>
        <p:spPr>
          <a:xfrm>
            <a:off x="1781075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5" name="Google Shape;2075;p121"/>
          <p:cNvSpPr txBox="1"/>
          <p:nvPr>
            <p:ph idx="5" type="subTitle"/>
          </p:nvPr>
        </p:nvSpPr>
        <p:spPr>
          <a:xfrm>
            <a:off x="3596300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6" name="Google Shape;2076;p121"/>
          <p:cNvSpPr txBox="1"/>
          <p:nvPr>
            <p:ph idx="6" type="subTitle"/>
          </p:nvPr>
        </p:nvSpPr>
        <p:spPr>
          <a:xfrm>
            <a:off x="5411525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7" name="Google Shape;2077;p121"/>
          <p:cNvSpPr txBox="1"/>
          <p:nvPr>
            <p:ph idx="7" type="subTitle"/>
          </p:nvPr>
        </p:nvSpPr>
        <p:spPr>
          <a:xfrm>
            <a:off x="7226750" y="1241375"/>
            <a:ext cx="1498800" cy="26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8" name="Google Shape;2078;p121"/>
          <p:cNvSpPr txBox="1"/>
          <p:nvPr>
            <p:ph idx="8" type="subTitle"/>
          </p:nvPr>
        </p:nvSpPr>
        <p:spPr>
          <a:xfrm>
            <a:off x="19796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9" name="Google Shape;2079;p121"/>
          <p:cNvSpPr txBox="1"/>
          <p:nvPr>
            <p:ph idx="9" type="subTitle"/>
          </p:nvPr>
        </p:nvSpPr>
        <p:spPr>
          <a:xfrm>
            <a:off x="19796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0" name="Google Shape;2080;p121"/>
          <p:cNvSpPr txBox="1"/>
          <p:nvPr>
            <p:ph idx="13" type="subTitle"/>
          </p:nvPr>
        </p:nvSpPr>
        <p:spPr>
          <a:xfrm>
            <a:off x="19796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1" name="Google Shape;2081;p121"/>
          <p:cNvSpPr txBox="1"/>
          <p:nvPr>
            <p:ph idx="14" type="subTitle"/>
          </p:nvPr>
        </p:nvSpPr>
        <p:spPr>
          <a:xfrm>
            <a:off x="38059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2" name="Google Shape;2082;p121"/>
          <p:cNvSpPr txBox="1"/>
          <p:nvPr>
            <p:ph idx="15" type="subTitle"/>
          </p:nvPr>
        </p:nvSpPr>
        <p:spPr>
          <a:xfrm>
            <a:off x="38059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3" name="Google Shape;2083;p121"/>
          <p:cNvSpPr txBox="1"/>
          <p:nvPr>
            <p:ph idx="16" type="subTitle"/>
          </p:nvPr>
        </p:nvSpPr>
        <p:spPr>
          <a:xfrm>
            <a:off x="38059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4" name="Google Shape;2084;p121"/>
          <p:cNvSpPr txBox="1"/>
          <p:nvPr>
            <p:ph idx="17" type="subTitle"/>
          </p:nvPr>
        </p:nvSpPr>
        <p:spPr>
          <a:xfrm>
            <a:off x="56322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5" name="Google Shape;2085;p121"/>
          <p:cNvSpPr txBox="1"/>
          <p:nvPr>
            <p:ph idx="18" type="subTitle"/>
          </p:nvPr>
        </p:nvSpPr>
        <p:spPr>
          <a:xfrm>
            <a:off x="56322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6" name="Google Shape;2086;p121"/>
          <p:cNvSpPr txBox="1"/>
          <p:nvPr>
            <p:ph idx="19" type="subTitle"/>
          </p:nvPr>
        </p:nvSpPr>
        <p:spPr>
          <a:xfrm>
            <a:off x="56322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7" name="Google Shape;2087;p121"/>
          <p:cNvSpPr txBox="1"/>
          <p:nvPr>
            <p:ph idx="20" type="subTitle"/>
          </p:nvPr>
        </p:nvSpPr>
        <p:spPr>
          <a:xfrm>
            <a:off x="74585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8" name="Google Shape;2088;p121"/>
          <p:cNvSpPr txBox="1"/>
          <p:nvPr>
            <p:ph idx="21" type="subTitle"/>
          </p:nvPr>
        </p:nvSpPr>
        <p:spPr>
          <a:xfrm>
            <a:off x="74585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9" name="Google Shape;2089;p121"/>
          <p:cNvSpPr txBox="1"/>
          <p:nvPr>
            <p:ph idx="22" type="subTitle"/>
          </p:nvPr>
        </p:nvSpPr>
        <p:spPr>
          <a:xfrm>
            <a:off x="74585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0" name="Google Shape;2090;p121"/>
          <p:cNvSpPr txBox="1"/>
          <p:nvPr>
            <p:ph type="title"/>
          </p:nvPr>
        </p:nvSpPr>
        <p:spPr>
          <a:xfrm>
            <a:off x="452621" y="455239"/>
            <a:ext cx="6964800" cy="651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2">
  <p:cSld name="CUSTOM_14">
    <p:bg>
      <p:bgPr>
        <a:solidFill>
          <a:schemeClr val="lt1"/>
        </a:solidFill>
      </p:bgPr>
    </p:bg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122"/>
          <p:cNvSpPr txBox="1"/>
          <p:nvPr>
            <p:ph type="title"/>
          </p:nvPr>
        </p:nvSpPr>
        <p:spPr>
          <a:xfrm>
            <a:off x="966625" y="1926200"/>
            <a:ext cx="15897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93" name="Google Shape;2093;p122"/>
          <p:cNvSpPr txBox="1"/>
          <p:nvPr>
            <p:ph idx="2" type="title"/>
          </p:nvPr>
        </p:nvSpPr>
        <p:spPr>
          <a:xfrm>
            <a:off x="2768150" y="1926200"/>
            <a:ext cx="15189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94" name="Google Shape;2094;p122"/>
          <p:cNvSpPr txBox="1"/>
          <p:nvPr>
            <p:ph idx="3" type="title"/>
          </p:nvPr>
        </p:nvSpPr>
        <p:spPr>
          <a:xfrm>
            <a:off x="4609425" y="1926200"/>
            <a:ext cx="16200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95" name="Google Shape;2095;p122"/>
          <p:cNvSpPr txBox="1"/>
          <p:nvPr>
            <p:ph idx="4" type="title"/>
          </p:nvPr>
        </p:nvSpPr>
        <p:spPr>
          <a:xfrm>
            <a:off x="2876400" y="405315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96" name="Google Shape;2096;p122"/>
          <p:cNvSpPr txBox="1"/>
          <p:nvPr>
            <p:ph idx="5" type="title"/>
          </p:nvPr>
        </p:nvSpPr>
        <p:spPr>
          <a:xfrm>
            <a:off x="6564575" y="405315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97" name="Google Shape;2097;p122"/>
          <p:cNvSpPr txBox="1"/>
          <p:nvPr>
            <p:ph idx="6" type="title"/>
          </p:nvPr>
        </p:nvSpPr>
        <p:spPr>
          <a:xfrm>
            <a:off x="966625" y="2228000"/>
            <a:ext cx="12945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98" name="Google Shape;2098;p122"/>
          <p:cNvSpPr txBox="1"/>
          <p:nvPr>
            <p:ph idx="7" type="title"/>
          </p:nvPr>
        </p:nvSpPr>
        <p:spPr>
          <a:xfrm>
            <a:off x="2768161" y="2228000"/>
            <a:ext cx="12945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99" name="Google Shape;2099;p122"/>
          <p:cNvSpPr txBox="1"/>
          <p:nvPr>
            <p:ph idx="8" type="title"/>
          </p:nvPr>
        </p:nvSpPr>
        <p:spPr>
          <a:xfrm>
            <a:off x="4609425" y="222800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00" name="Google Shape;2100;p122"/>
          <p:cNvSpPr txBox="1"/>
          <p:nvPr>
            <p:ph idx="9" type="title"/>
          </p:nvPr>
        </p:nvSpPr>
        <p:spPr>
          <a:xfrm>
            <a:off x="6437300" y="1926200"/>
            <a:ext cx="13767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01" name="Google Shape;2101;p122"/>
          <p:cNvSpPr txBox="1"/>
          <p:nvPr>
            <p:ph idx="13" type="title"/>
          </p:nvPr>
        </p:nvSpPr>
        <p:spPr>
          <a:xfrm>
            <a:off x="6437293" y="2228000"/>
            <a:ext cx="12444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02" name="Google Shape;2102;p122"/>
          <p:cNvSpPr txBox="1"/>
          <p:nvPr>
            <p:ph idx="14" type="title"/>
          </p:nvPr>
        </p:nvSpPr>
        <p:spPr>
          <a:xfrm>
            <a:off x="474675" y="467679"/>
            <a:ext cx="3593100" cy="100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3">
  <p:cSld name="BLANK_1_1_1_1_1_1_1_1_1_1_1_1_1_1_2">
    <p:bg>
      <p:bgPr>
        <a:solidFill>
          <a:schemeClr val="lt1"/>
        </a:solidFill>
      </p:bgPr>
    </p:bg>
    <p:spTree>
      <p:nvGrpSpPr>
        <p:cNvPr id="2103" name="Shape 2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" name="Google Shape;2104;p123"/>
          <p:cNvSpPr/>
          <p:nvPr/>
        </p:nvSpPr>
        <p:spPr>
          <a:xfrm>
            <a:off x="2070256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05" name="Google Shape;2105;p123"/>
          <p:cNvSpPr/>
          <p:nvPr/>
        </p:nvSpPr>
        <p:spPr>
          <a:xfrm>
            <a:off x="847072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06" name="Google Shape;2106;p123"/>
          <p:cNvSpPr/>
          <p:nvPr/>
        </p:nvSpPr>
        <p:spPr>
          <a:xfrm>
            <a:off x="203824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07" name="Google Shape;2107;p123"/>
          <p:cNvSpPr/>
          <p:nvPr/>
        </p:nvSpPr>
        <p:spPr>
          <a:xfrm>
            <a:off x="0" y="432050"/>
            <a:ext cx="4665600" cy="4689000"/>
          </a:xfrm>
          <a:prstGeom prst="snip1Rect">
            <a:avLst>
              <a:gd fmla="val 1153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08" name="Google Shape;2108;p123"/>
          <p:cNvSpPr txBox="1"/>
          <p:nvPr>
            <p:ph type="title"/>
          </p:nvPr>
        </p:nvSpPr>
        <p:spPr>
          <a:xfrm>
            <a:off x="443725" y="920775"/>
            <a:ext cx="3730500" cy="1095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09" name="Google Shape;2109;p123"/>
          <p:cNvSpPr/>
          <p:nvPr/>
        </p:nvSpPr>
        <p:spPr>
          <a:xfrm>
            <a:off x="24725" y="2393073"/>
            <a:ext cx="9144000" cy="2750400"/>
          </a:xfrm>
          <a:prstGeom prst="snip1Rect">
            <a:avLst>
              <a:gd fmla="val 15953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10" name="Google Shape;2110;p123"/>
          <p:cNvSpPr/>
          <p:nvPr/>
        </p:nvSpPr>
        <p:spPr>
          <a:xfrm>
            <a:off x="0" y="2393075"/>
            <a:ext cx="3186600" cy="275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11" name="Google Shape;2111;p123"/>
          <p:cNvSpPr txBox="1"/>
          <p:nvPr>
            <p:ph idx="2" type="title"/>
          </p:nvPr>
        </p:nvSpPr>
        <p:spPr>
          <a:xfrm>
            <a:off x="507250" y="2657169"/>
            <a:ext cx="2344800" cy="44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12" name="Google Shape;2112;p123"/>
          <p:cNvSpPr txBox="1"/>
          <p:nvPr>
            <p:ph idx="3" type="title"/>
          </p:nvPr>
        </p:nvSpPr>
        <p:spPr>
          <a:xfrm>
            <a:off x="454725" y="1387875"/>
            <a:ext cx="3109200" cy="70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13" name="Google Shape;2113;p123"/>
          <p:cNvSpPr txBox="1"/>
          <p:nvPr>
            <p:ph idx="4" type="title"/>
          </p:nvPr>
        </p:nvSpPr>
        <p:spPr>
          <a:xfrm>
            <a:off x="507250" y="3648688"/>
            <a:ext cx="21378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14" name="Google Shape;2114;p123"/>
          <p:cNvSpPr txBox="1"/>
          <p:nvPr>
            <p:ph idx="5" type="title"/>
          </p:nvPr>
        </p:nvSpPr>
        <p:spPr>
          <a:xfrm>
            <a:off x="507250" y="3960850"/>
            <a:ext cx="2242500" cy="70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15" name="Google Shape;2115;p123"/>
          <p:cNvSpPr txBox="1"/>
          <p:nvPr>
            <p:ph idx="6" type="title"/>
          </p:nvPr>
        </p:nvSpPr>
        <p:spPr>
          <a:xfrm>
            <a:off x="507250" y="2950200"/>
            <a:ext cx="2242500" cy="643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16" name="Google Shape;2116;p123"/>
          <p:cNvSpPr txBox="1"/>
          <p:nvPr>
            <p:ph idx="7" type="title"/>
          </p:nvPr>
        </p:nvSpPr>
        <p:spPr>
          <a:xfrm>
            <a:off x="5654225" y="2657175"/>
            <a:ext cx="9612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17" name="Google Shape;2117;p123"/>
          <p:cNvSpPr txBox="1"/>
          <p:nvPr>
            <p:ph idx="8" type="title"/>
          </p:nvPr>
        </p:nvSpPr>
        <p:spPr>
          <a:xfrm>
            <a:off x="7295800" y="2657175"/>
            <a:ext cx="11091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18" name="Google Shape;2118;p123"/>
          <p:cNvSpPr txBox="1"/>
          <p:nvPr>
            <p:ph idx="9" type="title"/>
          </p:nvPr>
        </p:nvSpPr>
        <p:spPr>
          <a:xfrm>
            <a:off x="3958525" y="2657175"/>
            <a:ext cx="10035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19" name="Google Shape;2119;p123"/>
          <p:cNvSpPr txBox="1"/>
          <p:nvPr>
            <p:ph idx="13" type="title"/>
          </p:nvPr>
        </p:nvSpPr>
        <p:spPr>
          <a:xfrm>
            <a:off x="3477950" y="3170975"/>
            <a:ext cx="1583400" cy="643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20" name="Google Shape;2120;p123"/>
          <p:cNvSpPr txBox="1"/>
          <p:nvPr>
            <p:ph idx="14" type="title"/>
          </p:nvPr>
        </p:nvSpPr>
        <p:spPr>
          <a:xfrm>
            <a:off x="5156125" y="3170975"/>
            <a:ext cx="15516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21" name="Google Shape;2121;p123"/>
          <p:cNvSpPr txBox="1"/>
          <p:nvPr>
            <p:ph idx="15" type="title"/>
          </p:nvPr>
        </p:nvSpPr>
        <p:spPr>
          <a:xfrm>
            <a:off x="6837850" y="3170975"/>
            <a:ext cx="2022000" cy="1596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22" name="Google Shape;2122;p123"/>
          <p:cNvSpPr txBox="1"/>
          <p:nvPr>
            <p:ph idx="16" type="title"/>
          </p:nvPr>
        </p:nvSpPr>
        <p:spPr>
          <a:xfrm>
            <a:off x="3624875" y="4016425"/>
            <a:ext cx="1436400" cy="750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23" name="Google Shape;2123;p123"/>
          <p:cNvSpPr txBox="1"/>
          <p:nvPr>
            <p:ph idx="17" type="title"/>
          </p:nvPr>
        </p:nvSpPr>
        <p:spPr>
          <a:xfrm>
            <a:off x="5303050" y="4016425"/>
            <a:ext cx="1404600" cy="750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7" name="Google Shape;57;p14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8" name="Google Shape;58;p14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59" name="Google Shape;59;p14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60" name="Google Shape;60;p14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1" name="Google Shape;61;p14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62" name="Google Shape;62;p14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63" name="Google Shape;63;p14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64" name="Google Shape;64;p1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5" name="Google Shape;65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6" name="Google Shape;66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" name="Google Shape;6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8" name="Google Shape;68;p14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69" name="Google Shape;6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0" name="Google Shape;70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1" name="Google Shape;71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2" name="Google Shape;72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3" name="Google Shape;73;p14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74" name="Google Shape;74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" name="Google Shape;75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" name="Google Shape;76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" name="Google Shape;7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8" name="Google Shape;78;p14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79" name="Google Shape;7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" name="Google Shape;80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81" name="Google Shape;81;p14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82" name="Google Shape;82;p14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4">
  <p:cSld name="CUSTOM_5_1">
    <p:bg>
      <p:bgPr>
        <a:solidFill>
          <a:schemeClr val="lt1"/>
        </a:solidFill>
      </p:bgPr>
    </p:bg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124"/>
          <p:cNvSpPr/>
          <p:nvPr/>
        </p:nvSpPr>
        <p:spPr>
          <a:xfrm>
            <a:off x="1067025" y="437190"/>
            <a:ext cx="7197300" cy="38658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26" name="Google Shape;2126;p124"/>
          <p:cNvSpPr/>
          <p:nvPr/>
        </p:nvSpPr>
        <p:spPr>
          <a:xfrm>
            <a:off x="1491600" y="1330871"/>
            <a:ext cx="7197300" cy="36744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27" name="Google Shape;2127;p124"/>
          <p:cNvSpPr/>
          <p:nvPr/>
        </p:nvSpPr>
        <p:spPr>
          <a:xfrm>
            <a:off x="114875" y="875230"/>
            <a:ext cx="7197300" cy="39771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28" name="Google Shape;2128;p124"/>
          <p:cNvSpPr/>
          <p:nvPr/>
        </p:nvSpPr>
        <p:spPr>
          <a:xfrm>
            <a:off x="-8050" y="432050"/>
            <a:ext cx="3686700" cy="4689000"/>
          </a:xfrm>
          <a:prstGeom prst="snip1Rect">
            <a:avLst>
              <a:gd fmla="val 1153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29" name="Google Shape;2129;p124"/>
          <p:cNvSpPr txBox="1"/>
          <p:nvPr>
            <p:ph type="title"/>
          </p:nvPr>
        </p:nvSpPr>
        <p:spPr>
          <a:xfrm>
            <a:off x="451900" y="843775"/>
            <a:ext cx="29682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30" name="Google Shape;2130;p124"/>
          <p:cNvSpPr txBox="1"/>
          <p:nvPr>
            <p:ph idx="1" type="subTitle"/>
          </p:nvPr>
        </p:nvSpPr>
        <p:spPr>
          <a:xfrm>
            <a:off x="478650" y="2476500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1" name="Google Shape;2131;p124"/>
          <p:cNvSpPr txBox="1"/>
          <p:nvPr>
            <p:ph idx="2" type="title"/>
          </p:nvPr>
        </p:nvSpPr>
        <p:spPr>
          <a:xfrm>
            <a:off x="488175" y="2044800"/>
            <a:ext cx="14520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32" name="Google Shape;2132;p124"/>
          <p:cNvSpPr txBox="1"/>
          <p:nvPr>
            <p:ph idx="3" type="subTitle"/>
          </p:nvPr>
        </p:nvSpPr>
        <p:spPr>
          <a:xfrm>
            <a:off x="2102625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3" name="Google Shape;2133;p124"/>
          <p:cNvSpPr txBox="1"/>
          <p:nvPr>
            <p:ph idx="4" type="title"/>
          </p:nvPr>
        </p:nvSpPr>
        <p:spPr>
          <a:xfrm>
            <a:off x="2102625" y="2044800"/>
            <a:ext cx="15825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34" name="Google Shape;2134;p124"/>
          <p:cNvSpPr txBox="1"/>
          <p:nvPr>
            <p:ph idx="5" type="subTitle"/>
          </p:nvPr>
        </p:nvSpPr>
        <p:spPr>
          <a:xfrm>
            <a:off x="3875050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5" name="Google Shape;2135;p124"/>
          <p:cNvSpPr txBox="1"/>
          <p:nvPr>
            <p:ph idx="6" type="title"/>
          </p:nvPr>
        </p:nvSpPr>
        <p:spPr>
          <a:xfrm>
            <a:off x="3875051" y="2044800"/>
            <a:ext cx="15579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36" name="Google Shape;2136;p124"/>
          <p:cNvSpPr txBox="1"/>
          <p:nvPr>
            <p:ph idx="7" type="subTitle"/>
          </p:nvPr>
        </p:nvSpPr>
        <p:spPr>
          <a:xfrm>
            <a:off x="5618263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7" name="Google Shape;2137;p124"/>
          <p:cNvSpPr txBox="1"/>
          <p:nvPr>
            <p:ph idx="8" type="title"/>
          </p:nvPr>
        </p:nvSpPr>
        <p:spPr>
          <a:xfrm>
            <a:off x="5618275" y="2044800"/>
            <a:ext cx="15579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38" name="Google Shape;2138;p124"/>
          <p:cNvSpPr txBox="1"/>
          <p:nvPr>
            <p:ph idx="9" type="subTitle"/>
          </p:nvPr>
        </p:nvSpPr>
        <p:spPr>
          <a:xfrm>
            <a:off x="7354438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9" name="Google Shape;2139;p124"/>
          <p:cNvSpPr txBox="1"/>
          <p:nvPr>
            <p:ph idx="13" type="title"/>
          </p:nvPr>
        </p:nvSpPr>
        <p:spPr>
          <a:xfrm>
            <a:off x="7354449" y="2044799"/>
            <a:ext cx="17976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40" name="Google Shape;2140;p124"/>
          <p:cNvSpPr txBox="1"/>
          <p:nvPr>
            <p:ph idx="14" type="subTitle"/>
          </p:nvPr>
        </p:nvSpPr>
        <p:spPr>
          <a:xfrm>
            <a:off x="478650" y="3104100"/>
            <a:ext cx="1452000" cy="61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1" name="Google Shape;2141;p124"/>
          <p:cNvSpPr txBox="1"/>
          <p:nvPr>
            <p:ph idx="15" type="subTitle"/>
          </p:nvPr>
        </p:nvSpPr>
        <p:spPr>
          <a:xfrm>
            <a:off x="2102625" y="3104100"/>
            <a:ext cx="1582500" cy="64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2" name="Google Shape;2142;p124"/>
          <p:cNvSpPr txBox="1"/>
          <p:nvPr>
            <p:ph idx="16" type="subTitle"/>
          </p:nvPr>
        </p:nvSpPr>
        <p:spPr>
          <a:xfrm>
            <a:off x="5618275" y="3104109"/>
            <a:ext cx="12384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3" name="Google Shape;2143;p124"/>
          <p:cNvSpPr txBox="1"/>
          <p:nvPr>
            <p:ph idx="17" type="subTitle"/>
          </p:nvPr>
        </p:nvSpPr>
        <p:spPr>
          <a:xfrm>
            <a:off x="7354450" y="3104109"/>
            <a:ext cx="12384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4" name="Google Shape;2144;p124"/>
          <p:cNvSpPr txBox="1"/>
          <p:nvPr>
            <p:ph idx="18" type="subTitle"/>
          </p:nvPr>
        </p:nvSpPr>
        <p:spPr>
          <a:xfrm>
            <a:off x="625400" y="3960650"/>
            <a:ext cx="11397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5" name="Google Shape;2145;p124"/>
          <p:cNvSpPr txBox="1"/>
          <p:nvPr>
            <p:ph idx="19" type="subTitle"/>
          </p:nvPr>
        </p:nvSpPr>
        <p:spPr>
          <a:xfrm>
            <a:off x="2239700" y="3960657"/>
            <a:ext cx="1139700" cy="8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6" name="Google Shape;2146;p124"/>
          <p:cNvSpPr txBox="1"/>
          <p:nvPr>
            <p:ph idx="20" type="subTitle"/>
          </p:nvPr>
        </p:nvSpPr>
        <p:spPr>
          <a:xfrm>
            <a:off x="4021800" y="3960660"/>
            <a:ext cx="1139700" cy="897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7" name="Google Shape;2147;p124"/>
          <p:cNvSpPr txBox="1"/>
          <p:nvPr>
            <p:ph idx="21" type="subTitle"/>
          </p:nvPr>
        </p:nvSpPr>
        <p:spPr>
          <a:xfrm>
            <a:off x="5765025" y="3960650"/>
            <a:ext cx="1411200" cy="897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8" name="Google Shape;2148;p124"/>
          <p:cNvSpPr txBox="1"/>
          <p:nvPr>
            <p:ph idx="22" type="subTitle"/>
          </p:nvPr>
        </p:nvSpPr>
        <p:spPr>
          <a:xfrm>
            <a:off x="7491550" y="3960657"/>
            <a:ext cx="1139700" cy="77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9" name="Google Shape;2149;p124"/>
          <p:cNvSpPr txBox="1"/>
          <p:nvPr>
            <p:ph idx="23" type="subTitle"/>
          </p:nvPr>
        </p:nvSpPr>
        <p:spPr>
          <a:xfrm>
            <a:off x="3875050" y="3104100"/>
            <a:ext cx="15579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1">
  <p:cSld name="CUSTOM_5_1_1_1_4"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125"/>
          <p:cNvSpPr/>
          <p:nvPr>
            <p:ph idx="2" type="pic"/>
          </p:nvPr>
        </p:nvSpPr>
        <p:spPr>
          <a:xfrm>
            <a:off x="-1600" y="1969350"/>
            <a:ext cx="9144000" cy="3174600"/>
          </a:xfrm>
          <a:prstGeom prst="snip1Rect">
            <a:avLst>
              <a:gd fmla="val 19548" name="adj"/>
            </a:avLst>
          </a:prstGeom>
          <a:noFill/>
          <a:ln>
            <a:noFill/>
          </a:ln>
        </p:spPr>
      </p:sp>
      <p:sp>
        <p:nvSpPr>
          <p:cNvPr id="2152" name="Google Shape;2152;p125"/>
          <p:cNvSpPr txBox="1"/>
          <p:nvPr>
            <p:ph type="title"/>
          </p:nvPr>
        </p:nvSpPr>
        <p:spPr>
          <a:xfrm>
            <a:off x="5254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53" name="Google Shape;2153;p125"/>
          <p:cNvSpPr txBox="1"/>
          <p:nvPr>
            <p:ph idx="1" type="body"/>
          </p:nvPr>
        </p:nvSpPr>
        <p:spPr>
          <a:xfrm>
            <a:off x="5254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4" name="Google Shape;2154;p125"/>
          <p:cNvSpPr txBox="1"/>
          <p:nvPr>
            <p:ph idx="3" type="title"/>
          </p:nvPr>
        </p:nvSpPr>
        <p:spPr>
          <a:xfrm>
            <a:off x="24096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55" name="Google Shape;2155;p125"/>
          <p:cNvSpPr txBox="1"/>
          <p:nvPr>
            <p:ph idx="4" type="body"/>
          </p:nvPr>
        </p:nvSpPr>
        <p:spPr>
          <a:xfrm>
            <a:off x="24096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6" name="Google Shape;2156;p125"/>
          <p:cNvSpPr txBox="1"/>
          <p:nvPr>
            <p:ph idx="5" type="title"/>
          </p:nvPr>
        </p:nvSpPr>
        <p:spPr>
          <a:xfrm>
            <a:off x="42938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57" name="Google Shape;2157;p125"/>
          <p:cNvSpPr txBox="1"/>
          <p:nvPr>
            <p:ph idx="6" type="body"/>
          </p:nvPr>
        </p:nvSpPr>
        <p:spPr>
          <a:xfrm>
            <a:off x="42938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8" name="Google Shape;2158;p125"/>
          <p:cNvSpPr txBox="1"/>
          <p:nvPr>
            <p:ph idx="7" type="title"/>
          </p:nvPr>
        </p:nvSpPr>
        <p:spPr>
          <a:xfrm>
            <a:off x="61780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59" name="Google Shape;2159;p125"/>
          <p:cNvSpPr txBox="1"/>
          <p:nvPr>
            <p:ph idx="8" type="body"/>
          </p:nvPr>
        </p:nvSpPr>
        <p:spPr>
          <a:xfrm>
            <a:off x="61780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0" name="Google Shape;2160;p125"/>
          <p:cNvSpPr txBox="1"/>
          <p:nvPr>
            <p:ph idx="9" type="subTitle"/>
          </p:nvPr>
        </p:nvSpPr>
        <p:spPr>
          <a:xfrm>
            <a:off x="24096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1" name="Google Shape;2161;p125"/>
          <p:cNvSpPr txBox="1"/>
          <p:nvPr>
            <p:ph idx="13" type="subTitle"/>
          </p:nvPr>
        </p:nvSpPr>
        <p:spPr>
          <a:xfrm>
            <a:off x="5254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2" name="Google Shape;2162;p125"/>
          <p:cNvSpPr txBox="1"/>
          <p:nvPr>
            <p:ph idx="14" type="subTitle"/>
          </p:nvPr>
        </p:nvSpPr>
        <p:spPr>
          <a:xfrm>
            <a:off x="42938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3" name="Google Shape;2163;p125"/>
          <p:cNvSpPr txBox="1"/>
          <p:nvPr>
            <p:ph idx="15" type="subTitle"/>
          </p:nvPr>
        </p:nvSpPr>
        <p:spPr>
          <a:xfrm>
            <a:off x="61780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4" name="Google Shape;2164;p125"/>
          <p:cNvSpPr txBox="1"/>
          <p:nvPr>
            <p:ph idx="16"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5" name="Google Shape;2165;p125"/>
          <p:cNvSpPr txBox="1"/>
          <p:nvPr>
            <p:ph idx="17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4">
  <p:cSld name="CUSTOM_5_1_1_1_1">
    <p:bg>
      <p:bgPr>
        <a:solidFill>
          <a:schemeClr val="lt1"/>
        </a:solidFill>
      </p:bgPr>
    </p:bg>
    <p:spTree>
      <p:nvGrpSpPr>
        <p:cNvPr id="2166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126"/>
          <p:cNvSpPr txBox="1"/>
          <p:nvPr/>
        </p:nvSpPr>
        <p:spPr>
          <a:xfrm>
            <a:off x="8578200" y="4960647"/>
            <a:ext cx="281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" sz="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8" name="Google Shape;2168;p126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9" name="Google Shape;2169;p126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70" name="Google Shape;2170;p126"/>
          <p:cNvSpPr txBox="1"/>
          <p:nvPr>
            <p:ph idx="2" type="title"/>
          </p:nvPr>
        </p:nvSpPr>
        <p:spPr>
          <a:xfrm>
            <a:off x="60260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71" name="Google Shape;2171;p126"/>
          <p:cNvSpPr txBox="1"/>
          <p:nvPr>
            <p:ph idx="3" type="body"/>
          </p:nvPr>
        </p:nvSpPr>
        <p:spPr>
          <a:xfrm>
            <a:off x="60260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72" name="Google Shape;2172;p126"/>
          <p:cNvSpPr txBox="1"/>
          <p:nvPr>
            <p:ph idx="4" type="title"/>
          </p:nvPr>
        </p:nvSpPr>
        <p:spPr>
          <a:xfrm>
            <a:off x="2253138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73" name="Google Shape;2173;p126"/>
          <p:cNvSpPr txBox="1"/>
          <p:nvPr>
            <p:ph idx="5" type="body"/>
          </p:nvPr>
        </p:nvSpPr>
        <p:spPr>
          <a:xfrm>
            <a:off x="2253138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74" name="Google Shape;2174;p126"/>
          <p:cNvSpPr txBox="1"/>
          <p:nvPr>
            <p:ph idx="6" type="title"/>
          </p:nvPr>
        </p:nvSpPr>
        <p:spPr>
          <a:xfrm>
            <a:off x="3903575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75" name="Google Shape;2175;p126"/>
          <p:cNvSpPr txBox="1"/>
          <p:nvPr>
            <p:ph idx="7" type="body"/>
          </p:nvPr>
        </p:nvSpPr>
        <p:spPr>
          <a:xfrm>
            <a:off x="3903575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76" name="Google Shape;2176;p126"/>
          <p:cNvSpPr txBox="1"/>
          <p:nvPr>
            <p:ph idx="8" type="title"/>
          </p:nvPr>
        </p:nvSpPr>
        <p:spPr>
          <a:xfrm>
            <a:off x="555405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77" name="Google Shape;2177;p126"/>
          <p:cNvSpPr txBox="1"/>
          <p:nvPr>
            <p:ph idx="9" type="body"/>
          </p:nvPr>
        </p:nvSpPr>
        <p:spPr>
          <a:xfrm>
            <a:off x="555405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78" name="Google Shape;2178;p126"/>
          <p:cNvSpPr txBox="1"/>
          <p:nvPr>
            <p:ph idx="13" type="title"/>
          </p:nvPr>
        </p:nvSpPr>
        <p:spPr>
          <a:xfrm>
            <a:off x="720450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79" name="Google Shape;2179;p126"/>
          <p:cNvSpPr txBox="1"/>
          <p:nvPr>
            <p:ph idx="14" type="body"/>
          </p:nvPr>
        </p:nvSpPr>
        <p:spPr>
          <a:xfrm>
            <a:off x="720450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CUSTOM_3">
    <p:bg>
      <p:bgPr>
        <a:solidFill>
          <a:schemeClr val="accent4"/>
        </a:solidFill>
      </p:bgPr>
    </p:bg>
    <p:spTree>
      <p:nvGrpSpPr>
        <p:cNvPr id="2180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127"/>
          <p:cNvSpPr/>
          <p:nvPr/>
        </p:nvSpPr>
        <p:spPr>
          <a:xfrm>
            <a:off x="0" y="0"/>
            <a:ext cx="55215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82" name="Google Shape;2182;p127"/>
          <p:cNvSpPr txBox="1"/>
          <p:nvPr>
            <p:ph idx="1" type="subTitle"/>
          </p:nvPr>
        </p:nvSpPr>
        <p:spPr>
          <a:xfrm>
            <a:off x="462950" y="41990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83" name="Google Shape;2183;p127"/>
          <p:cNvSpPr txBox="1"/>
          <p:nvPr>
            <p:ph type="title"/>
          </p:nvPr>
        </p:nvSpPr>
        <p:spPr>
          <a:xfrm>
            <a:off x="459325" y="1827800"/>
            <a:ext cx="3977700" cy="61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84" name="Google Shape;2184;p127"/>
          <p:cNvSpPr txBox="1"/>
          <p:nvPr>
            <p:ph idx="2" type="title"/>
          </p:nvPr>
        </p:nvSpPr>
        <p:spPr>
          <a:xfrm>
            <a:off x="642250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85" name="Google Shape;2185;p127"/>
          <p:cNvSpPr txBox="1"/>
          <p:nvPr>
            <p:ph idx="3" type="title"/>
          </p:nvPr>
        </p:nvSpPr>
        <p:spPr>
          <a:xfrm>
            <a:off x="639625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86" name="Google Shape;2186;p127"/>
          <p:cNvSpPr txBox="1"/>
          <p:nvPr>
            <p:ph idx="4" type="title"/>
          </p:nvPr>
        </p:nvSpPr>
        <p:spPr>
          <a:xfrm>
            <a:off x="3222225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87" name="Google Shape;2187;p127"/>
          <p:cNvSpPr txBox="1"/>
          <p:nvPr>
            <p:ph idx="5" type="title"/>
          </p:nvPr>
        </p:nvSpPr>
        <p:spPr>
          <a:xfrm>
            <a:off x="3219600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88" name="Google Shape;2188;p127"/>
          <p:cNvSpPr txBox="1"/>
          <p:nvPr>
            <p:ph idx="6" type="title"/>
          </p:nvPr>
        </p:nvSpPr>
        <p:spPr>
          <a:xfrm>
            <a:off x="5807450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89" name="Google Shape;2189;p127"/>
          <p:cNvSpPr txBox="1"/>
          <p:nvPr>
            <p:ph idx="7" type="title"/>
          </p:nvPr>
        </p:nvSpPr>
        <p:spPr>
          <a:xfrm>
            <a:off x="5804825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90" name="Google Shape;2190;p127"/>
          <p:cNvSpPr txBox="1"/>
          <p:nvPr>
            <p:ph idx="8" type="title"/>
          </p:nvPr>
        </p:nvSpPr>
        <p:spPr>
          <a:xfrm>
            <a:off x="459325" y="788000"/>
            <a:ext cx="46482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3">
  <p:cSld name="CUSTOM_5_1_1_1_2">
    <p:bg>
      <p:bgPr>
        <a:solidFill>
          <a:schemeClr val="lt1"/>
        </a:solidFill>
      </p:bgPr>
    </p:bg>
    <p:spTree>
      <p:nvGrpSpPr>
        <p:cNvPr id="219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p128"/>
          <p:cNvSpPr txBox="1"/>
          <p:nvPr/>
        </p:nvSpPr>
        <p:spPr>
          <a:xfrm>
            <a:off x="8578200" y="4960647"/>
            <a:ext cx="281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" sz="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3" name="Google Shape;2193;p128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94" name="Google Shape;2194;p128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95" name="Google Shape;2195;p128"/>
          <p:cNvSpPr txBox="1"/>
          <p:nvPr>
            <p:ph idx="2" type="title"/>
          </p:nvPr>
        </p:nvSpPr>
        <p:spPr>
          <a:xfrm>
            <a:off x="423025" y="2331750"/>
            <a:ext cx="16002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96" name="Google Shape;2196;p128"/>
          <p:cNvSpPr txBox="1"/>
          <p:nvPr>
            <p:ph idx="3" type="body"/>
          </p:nvPr>
        </p:nvSpPr>
        <p:spPr>
          <a:xfrm>
            <a:off x="423025" y="2733050"/>
            <a:ext cx="16002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97" name="Google Shape;2197;p128"/>
          <p:cNvSpPr txBox="1"/>
          <p:nvPr>
            <p:ph idx="4" type="title"/>
          </p:nvPr>
        </p:nvSpPr>
        <p:spPr>
          <a:xfrm>
            <a:off x="2568575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98" name="Google Shape;2198;p128"/>
          <p:cNvSpPr txBox="1"/>
          <p:nvPr>
            <p:ph idx="5" type="body"/>
          </p:nvPr>
        </p:nvSpPr>
        <p:spPr>
          <a:xfrm>
            <a:off x="2568575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99" name="Google Shape;2199;p128"/>
          <p:cNvSpPr txBox="1"/>
          <p:nvPr>
            <p:ph idx="6" type="title"/>
          </p:nvPr>
        </p:nvSpPr>
        <p:spPr>
          <a:xfrm>
            <a:off x="4751950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00" name="Google Shape;2200;p128"/>
          <p:cNvSpPr txBox="1"/>
          <p:nvPr>
            <p:ph idx="7" type="body"/>
          </p:nvPr>
        </p:nvSpPr>
        <p:spPr>
          <a:xfrm>
            <a:off x="4751950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01" name="Google Shape;2201;p128"/>
          <p:cNvSpPr txBox="1"/>
          <p:nvPr>
            <p:ph idx="8" type="title"/>
          </p:nvPr>
        </p:nvSpPr>
        <p:spPr>
          <a:xfrm>
            <a:off x="6909425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02" name="Google Shape;2202;p128"/>
          <p:cNvSpPr txBox="1"/>
          <p:nvPr>
            <p:ph idx="9" type="body"/>
          </p:nvPr>
        </p:nvSpPr>
        <p:spPr>
          <a:xfrm>
            <a:off x="6855900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2">
  <p:cSld name="CUSTOM_5_1_1_1_3">
    <p:bg>
      <p:bgPr>
        <a:solidFill>
          <a:schemeClr val="lt1"/>
        </a:solidFill>
      </p:bgPr>
    </p:bg>
    <p:spTree>
      <p:nvGrpSpPr>
        <p:cNvPr id="2203" name="Shape 2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4" name="Google Shape;2204;p129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05" name="Google Shape;2205;p129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06" name="Google Shape;2206;p129"/>
          <p:cNvSpPr txBox="1"/>
          <p:nvPr>
            <p:ph idx="2" type="subTitle"/>
          </p:nvPr>
        </p:nvSpPr>
        <p:spPr>
          <a:xfrm>
            <a:off x="705575" y="2387975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07" name="Google Shape;2207;p129"/>
          <p:cNvSpPr txBox="1"/>
          <p:nvPr>
            <p:ph idx="3" type="subTitle"/>
          </p:nvPr>
        </p:nvSpPr>
        <p:spPr>
          <a:xfrm>
            <a:off x="705575" y="2948575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08" name="Google Shape;2208;p129"/>
          <p:cNvSpPr txBox="1"/>
          <p:nvPr>
            <p:ph idx="4" type="subTitle"/>
          </p:nvPr>
        </p:nvSpPr>
        <p:spPr>
          <a:xfrm>
            <a:off x="705575" y="3518838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09" name="Google Shape;2209;p129"/>
          <p:cNvSpPr txBox="1"/>
          <p:nvPr>
            <p:ph idx="5" type="subTitle"/>
          </p:nvPr>
        </p:nvSpPr>
        <p:spPr>
          <a:xfrm>
            <a:off x="705575" y="4092600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0" name="Google Shape;2210;p129"/>
          <p:cNvSpPr txBox="1"/>
          <p:nvPr>
            <p:ph idx="6" type="subTitle"/>
          </p:nvPr>
        </p:nvSpPr>
        <p:spPr>
          <a:xfrm>
            <a:off x="705575" y="4654250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1" name="Google Shape;2211;p129"/>
          <p:cNvSpPr txBox="1"/>
          <p:nvPr>
            <p:ph idx="7" type="body"/>
          </p:nvPr>
        </p:nvSpPr>
        <p:spPr>
          <a:xfrm>
            <a:off x="5843600" y="4634675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2" name="Google Shape;2212;p129"/>
          <p:cNvSpPr txBox="1"/>
          <p:nvPr>
            <p:ph idx="8" type="body"/>
          </p:nvPr>
        </p:nvSpPr>
        <p:spPr>
          <a:xfrm>
            <a:off x="5843600" y="4088050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3" name="Google Shape;2213;p129"/>
          <p:cNvSpPr txBox="1"/>
          <p:nvPr>
            <p:ph idx="9" type="body"/>
          </p:nvPr>
        </p:nvSpPr>
        <p:spPr>
          <a:xfrm>
            <a:off x="5843600" y="3509538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4" name="Google Shape;2214;p129"/>
          <p:cNvSpPr txBox="1"/>
          <p:nvPr>
            <p:ph idx="13" type="body"/>
          </p:nvPr>
        </p:nvSpPr>
        <p:spPr>
          <a:xfrm>
            <a:off x="5843600" y="2948725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5" name="Google Shape;2215;p129"/>
          <p:cNvSpPr txBox="1"/>
          <p:nvPr>
            <p:ph idx="14" type="title"/>
          </p:nvPr>
        </p:nvSpPr>
        <p:spPr>
          <a:xfrm>
            <a:off x="5235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6" name="Google Shape;2216;p129"/>
          <p:cNvSpPr txBox="1"/>
          <p:nvPr>
            <p:ph idx="15" type="title"/>
          </p:nvPr>
        </p:nvSpPr>
        <p:spPr>
          <a:xfrm>
            <a:off x="22278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7" name="Google Shape;2217;p129"/>
          <p:cNvSpPr txBox="1"/>
          <p:nvPr>
            <p:ph idx="16" type="title"/>
          </p:nvPr>
        </p:nvSpPr>
        <p:spPr>
          <a:xfrm>
            <a:off x="39321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8" name="Google Shape;2218;p129"/>
          <p:cNvSpPr txBox="1"/>
          <p:nvPr>
            <p:ph idx="17" type="title"/>
          </p:nvPr>
        </p:nvSpPr>
        <p:spPr>
          <a:xfrm>
            <a:off x="5845325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9" name="Google Shape;2219;p129"/>
          <p:cNvSpPr txBox="1"/>
          <p:nvPr>
            <p:ph idx="18" type="body"/>
          </p:nvPr>
        </p:nvSpPr>
        <p:spPr>
          <a:xfrm>
            <a:off x="3930375" y="4634677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0" name="Google Shape;2220;p129"/>
          <p:cNvSpPr txBox="1"/>
          <p:nvPr>
            <p:ph idx="19" type="body"/>
          </p:nvPr>
        </p:nvSpPr>
        <p:spPr>
          <a:xfrm>
            <a:off x="3930375" y="408805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1" name="Google Shape;2221;p129"/>
          <p:cNvSpPr txBox="1"/>
          <p:nvPr>
            <p:ph idx="20" type="body"/>
          </p:nvPr>
        </p:nvSpPr>
        <p:spPr>
          <a:xfrm>
            <a:off x="3930375" y="350954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2" name="Google Shape;2222;p129"/>
          <p:cNvSpPr txBox="1"/>
          <p:nvPr>
            <p:ph idx="21" type="body"/>
          </p:nvPr>
        </p:nvSpPr>
        <p:spPr>
          <a:xfrm>
            <a:off x="3930375" y="294873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3" name="Google Shape;2223;p129"/>
          <p:cNvSpPr txBox="1"/>
          <p:nvPr>
            <p:ph idx="22" type="body"/>
          </p:nvPr>
        </p:nvSpPr>
        <p:spPr>
          <a:xfrm>
            <a:off x="2226950" y="4634675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4" name="Google Shape;2224;p129"/>
          <p:cNvSpPr txBox="1"/>
          <p:nvPr>
            <p:ph idx="23" type="body"/>
          </p:nvPr>
        </p:nvSpPr>
        <p:spPr>
          <a:xfrm>
            <a:off x="2226950" y="4088053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5" name="Google Shape;2225;p129"/>
          <p:cNvSpPr txBox="1"/>
          <p:nvPr>
            <p:ph idx="24" type="body"/>
          </p:nvPr>
        </p:nvSpPr>
        <p:spPr>
          <a:xfrm>
            <a:off x="2226950" y="3509544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6" name="Google Shape;2226;p129"/>
          <p:cNvSpPr txBox="1"/>
          <p:nvPr>
            <p:ph idx="25" type="body"/>
          </p:nvPr>
        </p:nvSpPr>
        <p:spPr>
          <a:xfrm>
            <a:off x="2226950" y="2948734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7" name="Google Shape;2227;p129"/>
          <p:cNvSpPr txBox="1"/>
          <p:nvPr>
            <p:ph idx="26" type="body"/>
          </p:nvPr>
        </p:nvSpPr>
        <p:spPr>
          <a:xfrm>
            <a:off x="5843600" y="2388163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8" name="Google Shape;2228;p129"/>
          <p:cNvSpPr txBox="1"/>
          <p:nvPr>
            <p:ph idx="27" type="body"/>
          </p:nvPr>
        </p:nvSpPr>
        <p:spPr>
          <a:xfrm>
            <a:off x="3930375" y="238817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9" name="Google Shape;2229;p129"/>
          <p:cNvSpPr txBox="1"/>
          <p:nvPr>
            <p:ph idx="28" type="body"/>
          </p:nvPr>
        </p:nvSpPr>
        <p:spPr>
          <a:xfrm>
            <a:off x="2226950" y="2388175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0">
  <p:cSld name="CUSTOM_2_1_1">
    <p:bg>
      <p:bgPr>
        <a:solidFill>
          <a:schemeClr val="lt1"/>
        </a:solidFill>
      </p:bgPr>
    </p:bg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130"/>
          <p:cNvSpPr txBox="1"/>
          <p:nvPr>
            <p:ph type="title"/>
          </p:nvPr>
        </p:nvSpPr>
        <p:spPr>
          <a:xfrm>
            <a:off x="5135225" y="2600350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32" name="Google Shape;2232;p130"/>
          <p:cNvSpPr txBox="1"/>
          <p:nvPr>
            <p:ph idx="2" type="title"/>
          </p:nvPr>
        </p:nvSpPr>
        <p:spPr>
          <a:xfrm>
            <a:off x="5135225" y="3562743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33" name="Google Shape;2233;p130"/>
          <p:cNvSpPr txBox="1"/>
          <p:nvPr>
            <p:ph idx="3" type="title"/>
          </p:nvPr>
        </p:nvSpPr>
        <p:spPr>
          <a:xfrm>
            <a:off x="5135225" y="4500074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34" name="Google Shape;2234;p130"/>
          <p:cNvSpPr txBox="1"/>
          <p:nvPr>
            <p:ph idx="4"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35" name="Google Shape;2235;p130"/>
          <p:cNvSpPr txBox="1"/>
          <p:nvPr>
            <p:ph idx="1" type="subTitle"/>
          </p:nvPr>
        </p:nvSpPr>
        <p:spPr>
          <a:xfrm>
            <a:off x="446900" y="397650"/>
            <a:ext cx="5344500" cy="30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36" name="Google Shape;2236;p130"/>
          <p:cNvSpPr txBox="1"/>
          <p:nvPr>
            <p:ph idx="5" type="body"/>
          </p:nvPr>
        </p:nvSpPr>
        <p:spPr>
          <a:xfrm>
            <a:off x="5761162" y="2472057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37" name="Google Shape;2237;p130"/>
          <p:cNvSpPr txBox="1"/>
          <p:nvPr>
            <p:ph idx="6" type="body"/>
          </p:nvPr>
        </p:nvSpPr>
        <p:spPr>
          <a:xfrm>
            <a:off x="5761162" y="3436244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38" name="Google Shape;2238;p130"/>
          <p:cNvSpPr txBox="1"/>
          <p:nvPr>
            <p:ph idx="7" type="body"/>
          </p:nvPr>
        </p:nvSpPr>
        <p:spPr>
          <a:xfrm>
            <a:off x="5761162" y="4399826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39" name="Google Shape;2239;p130"/>
          <p:cNvSpPr txBox="1"/>
          <p:nvPr>
            <p:ph idx="8" type="body"/>
          </p:nvPr>
        </p:nvSpPr>
        <p:spPr>
          <a:xfrm>
            <a:off x="706399" y="2753996"/>
            <a:ext cx="3288300" cy="1731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1pPr>
            <a:lvl2pPr indent="-3302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2pPr>
            <a:lvl3pPr indent="-3302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3pPr>
            <a:lvl4pPr indent="-3302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4pPr>
            <a:lvl5pPr indent="-3302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5pPr>
            <a:lvl6pPr indent="-3302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6pPr>
            <a:lvl7pPr indent="-3302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7pPr>
            <a:lvl8pPr indent="-3302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8pPr>
            <a:lvl9pPr indent="-3302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2">
    <p:bg>
      <p:bgPr>
        <a:solidFill>
          <a:schemeClr val="lt1"/>
        </a:solidFill>
      </p:bgPr>
    </p:bg>
    <p:spTree>
      <p:nvGrpSpPr>
        <p:cNvPr id="2240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131"/>
          <p:cNvSpPr/>
          <p:nvPr/>
        </p:nvSpPr>
        <p:spPr>
          <a:xfrm>
            <a:off x="0" y="1088675"/>
            <a:ext cx="3627900" cy="4054800"/>
          </a:xfrm>
          <a:prstGeom prst="snip1Rect">
            <a:avLst>
              <a:gd fmla="val 10918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42" name="Google Shape;2242;p131"/>
          <p:cNvSpPr txBox="1"/>
          <p:nvPr>
            <p:ph type="title"/>
          </p:nvPr>
        </p:nvSpPr>
        <p:spPr>
          <a:xfrm>
            <a:off x="446100" y="396225"/>
            <a:ext cx="5101800" cy="853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43" name="Google Shape;2243;p131"/>
          <p:cNvSpPr txBox="1"/>
          <p:nvPr>
            <p:ph idx="1" type="body"/>
          </p:nvPr>
        </p:nvSpPr>
        <p:spPr>
          <a:xfrm>
            <a:off x="3869875" y="1390269"/>
            <a:ext cx="3173400" cy="342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44" name="Google Shape;2244;p131"/>
          <p:cNvSpPr txBox="1"/>
          <p:nvPr>
            <p:ph idx="2" type="body"/>
          </p:nvPr>
        </p:nvSpPr>
        <p:spPr>
          <a:xfrm>
            <a:off x="474675" y="1390150"/>
            <a:ext cx="2571300" cy="342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9">
  <p:cSld name="CUSTOM_1">
    <p:bg>
      <p:bgPr>
        <a:solidFill>
          <a:schemeClr val="accent1"/>
        </a:solidFill>
      </p:bgPr>
    </p:bg>
    <p:spTree>
      <p:nvGrpSpPr>
        <p:cNvPr id="2245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p132"/>
          <p:cNvSpPr/>
          <p:nvPr/>
        </p:nvSpPr>
        <p:spPr>
          <a:xfrm flipH="1">
            <a:off x="433300" y="-6150"/>
            <a:ext cx="8560200" cy="515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47" name="Google Shape;2247;p132"/>
          <p:cNvSpPr/>
          <p:nvPr/>
        </p:nvSpPr>
        <p:spPr>
          <a:xfrm flipH="1">
            <a:off x="433300" y="-2175"/>
            <a:ext cx="8415900" cy="515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48" name="Google Shape;2248;p132"/>
          <p:cNvSpPr/>
          <p:nvPr/>
        </p:nvSpPr>
        <p:spPr>
          <a:xfrm flipH="1">
            <a:off x="-10550" y="-6150"/>
            <a:ext cx="8710800" cy="5155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49" name="Google Shape;2249;p132"/>
          <p:cNvSpPr txBox="1"/>
          <p:nvPr>
            <p:ph type="title"/>
          </p:nvPr>
        </p:nvSpPr>
        <p:spPr>
          <a:xfrm>
            <a:off x="409625" y="401500"/>
            <a:ext cx="4011600" cy="43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50" name="Google Shape;2250;p132"/>
          <p:cNvSpPr txBox="1"/>
          <p:nvPr>
            <p:ph idx="2" type="title"/>
          </p:nvPr>
        </p:nvSpPr>
        <p:spPr>
          <a:xfrm>
            <a:off x="420000" y="860450"/>
            <a:ext cx="35112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51" name="Google Shape;2251;p132"/>
          <p:cNvSpPr txBox="1"/>
          <p:nvPr>
            <p:ph idx="3" type="title"/>
          </p:nvPr>
        </p:nvSpPr>
        <p:spPr>
          <a:xfrm>
            <a:off x="5128700" y="38960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52" name="Google Shape;2252;p132"/>
          <p:cNvSpPr txBox="1"/>
          <p:nvPr>
            <p:ph idx="1" type="subTitle"/>
          </p:nvPr>
        </p:nvSpPr>
        <p:spPr>
          <a:xfrm>
            <a:off x="7258100" y="38960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53" name="Google Shape;2253;p132"/>
          <p:cNvSpPr txBox="1"/>
          <p:nvPr>
            <p:ph idx="4" type="title"/>
          </p:nvPr>
        </p:nvSpPr>
        <p:spPr>
          <a:xfrm>
            <a:off x="5128700" y="28383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54" name="Google Shape;2254;p132"/>
          <p:cNvSpPr txBox="1"/>
          <p:nvPr>
            <p:ph idx="5" type="subTitle"/>
          </p:nvPr>
        </p:nvSpPr>
        <p:spPr>
          <a:xfrm>
            <a:off x="7258100" y="28383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55" name="Google Shape;2255;p132"/>
          <p:cNvSpPr txBox="1"/>
          <p:nvPr>
            <p:ph idx="6" type="title"/>
          </p:nvPr>
        </p:nvSpPr>
        <p:spPr>
          <a:xfrm>
            <a:off x="5128700" y="18129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56" name="Google Shape;2256;p132"/>
          <p:cNvSpPr txBox="1"/>
          <p:nvPr>
            <p:ph idx="7" type="subTitle"/>
          </p:nvPr>
        </p:nvSpPr>
        <p:spPr>
          <a:xfrm>
            <a:off x="7258100" y="18129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57" name="Google Shape;2257;p132"/>
          <p:cNvSpPr txBox="1"/>
          <p:nvPr>
            <p:ph idx="8" type="title"/>
          </p:nvPr>
        </p:nvSpPr>
        <p:spPr>
          <a:xfrm>
            <a:off x="5128700" y="838600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58" name="Google Shape;2258;p132"/>
          <p:cNvSpPr txBox="1"/>
          <p:nvPr>
            <p:ph idx="9" type="subTitle"/>
          </p:nvPr>
        </p:nvSpPr>
        <p:spPr>
          <a:xfrm>
            <a:off x="7258100" y="838600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1_1">
    <p:bg>
      <p:bgPr>
        <a:solidFill>
          <a:schemeClr val="accent1"/>
        </a:solidFill>
      </p:bgPr>
    </p:bg>
    <p:spTree>
      <p:nvGrpSpPr>
        <p:cNvPr id="2259" name="Shape 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p133"/>
          <p:cNvSpPr/>
          <p:nvPr/>
        </p:nvSpPr>
        <p:spPr>
          <a:xfrm flipH="1">
            <a:off x="433300" y="0"/>
            <a:ext cx="85602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61" name="Google Shape;2261;p133"/>
          <p:cNvSpPr/>
          <p:nvPr/>
        </p:nvSpPr>
        <p:spPr>
          <a:xfrm flipH="1">
            <a:off x="433300" y="0"/>
            <a:ext cx="8415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62" name="Google Shape;2262;p133"/>
          <p:cNvSpPr/>
          <p:nvPr/>
        </p:nvSpPr>
        <p:spPr>
          <a:xfrm flipH="1">
            <a:off x="-10550" y="0"/>
            <a:ext cx="87108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63" name="Google Shape;2263;p133"/>
          <p:cNvSpPr/>
          <p:nvPr/>
        </p:nvSpPr>
        <p:spPr>
          <a:xfrm>
            <a:off x="1504259" y="3582046"/>
            <a:ext cx="3354000" cy="1037700"/>
          </a:xfrm>
          <a:prstGeom prst="snip1Rect">
            <a:avLst>
              <a:gd fmla="val 24462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64" name="Google Shape;2264;p133"/>
          <p:cNvSpPr txBox="1"/>
          <p:nvPr>
            <p:ph type="title"/>
          </p:nvPr>
        </p:nvSpPr>
        <p:spPr>
          <a:xfrm>
            <a:off x="2131600" y="3667325"/>
            <a:ext cx="2026500" cy="367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2265" name="Google Shape;2265;p133"/>
          <p:cNvSpPr txBox="1"/>
          <p:nvPr>
            <p:ph idx="1" type="subTitle"/>
          </p:nvPr>
        </p:nvSpPr>
        <p:spPr>
          <a:xfrm>
            <a:off x="1917225" y="4072850"/>
            <a:ext cx="2536500" cy="546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66" name="Google Shape;2266;p133"/>
          <p:cNvSpPr/>
          <p:nvPr>
            <p:ph idx="2" type="pic"/>
          </p:nvPr>
        </p:nvSpPr>
        <p:spPr>
          <a:xfrm>
            <a:off x="387475" y="3575855"/>
            <a:ext cx="1309500" cy="10500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267" name="Google Shape;2267;p133"/>
          <p:cNvSpPr txBox="1"/>
          <p:nvPr>
            <p:ph idx="3" type="title"/>
          </p:nvPr>
        </p:nvSpPr>
        <p:spPr>
          <a:xfrm>
            <a:off x="409500" y="1578275"/>
            <a:ext cx="33540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68" name="Google Shape;2268;p133"/>
          <p:cNvSpPr txBox="1"/>
          <p:nvPr>
            <p:ph idx="4" type="title"/>
          </p:nvPr>
        </p:nvSpPr>
        <p:spPr>
          <a:xfrm>
            <a:off x="409500" y="401500"/>
            <a:ext cx="3748500" cy="1091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5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85" name="Google Shape;85;p1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86" name="Google Shape;86;p1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87" name="Google Shape;87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" name="Google Shape;88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9" name="Google Shape;89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0" name="Google Shape;90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1" name="Google Shape;91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2" name="Google Shape;92;p1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3" name="Google Shape;93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4" name="Google Shape;94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5" name="Google Shape;95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6" name="Google Shape;96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" name="Google Shape;97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8" name="Google Shape;98;p1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9" name="Google Shape;99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" name="Google Shape;100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" name="Google Shape;101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2" name="Google Shape;102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" name="Google Shape;103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4" name="Google Shape;104;p1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5" name="Google Shape;105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6" name="Google Shape;106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7" name="Google Shape;107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8" name="Google Shape;108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9" name="Google Shape;109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10" name="Google Shape;110;p1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11" name="Google Shape;111;p15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3" name="Google Shape;113;p15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4" name="Google Shape;114;p15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16" name="Google Shape;116;p15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118" name="Google Shape;118;p1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269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1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27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p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73" name="Google Shape;2273;p1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274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p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276" name="Shape 2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" name="Google Shape;2277;p1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78" name="Google Shape;2278;p1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279" name="Shape 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0" name="Google Shape;2280;p1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28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" name="Google Shape;2282;p1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83" name="Google Shape;2283;p1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84" name="Google Shape;2284;p1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285" name="Shape 2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6" name="Google Shape;2286;p1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287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89" name="Google Shape;2289;p1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290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29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p1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93" name="Google Shape;2293;p1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4" name="Google Shape;2294;p1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5" name="Google Shape;2295;p1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6" name="Google Shape;2296;p1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7" name="Google Shape;2297;p1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8" name="Google Shape;2298;p1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6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121" name="Google Shape;121;p16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22" name="Google Shape;122;p16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3" name="Google Shape;123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4" name="Google Shape;124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5" name="Google Shape;125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" name="Google Shape;126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" name="Google Shape;127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8" name="Google Shape;128;p16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9" name="Google Shape;129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0" name="Google Shape;130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1" name="Google Shape;131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2" name="Google Shape;132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3" name="Google Shape;133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34" name="Google Shape;134;p16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35" name="Google Shape;135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6" name="Google Shape;136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7" name="Google Shape;137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8" name="Google Shape;138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9" name="Google Shape;139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40" name="Google Shape;140;p16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41" name="Google Shape;141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2" name="Google Shape;142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3" name="Google Shape;143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4" name="Google Shape;144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5" name="Google Shape;145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46" name="Google Shape;146;p16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47" name="Google Shape;147;p1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8" name="Google Shape;148;p16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9" name="Google Shape;149;p16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0" name="Google Shape;150;p16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2" name="Google Shape;152;p16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3" name="Google Shape;153;p1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299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p1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1" name="Google Shape;2301;p1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02" name="Google Shape;2302;p1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303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p1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5" name="Google Shape;2305;p1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06" name="Google Shape;2306;p1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07" name="Google Shape;2307;p1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08" name="Google Shape;2308;p1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309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1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11" name="Google Shape;2311;p1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12" name="Google Shape;2312;p1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13" name="Google Shape;2313;p146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14" name="Google Shape;2314;p146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15" name="Google Shape;2315;p146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16" name="Google Shape;2316;p146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317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" name="Google Shape;2318;p1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19" name="Google Shape;2319;p1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20" name="Google Shape;2320;p1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21" name="Google Shape;2321;p1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22" name="Google Shape;2322;p1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23" name="Google Shape;2323;p1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24" name="Google Shape;2324;p1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25" name="Google Shape;2325;p1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26" name="Google Shape;2326;p1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2327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p1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29" name="Google Shape;2329;p1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2330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" name="Google Shape;2331;p1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32" name="Google Shape;2332;p1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3" name="Google Shape;2333;p1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4" name="Google Shape;2334;p1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35" name="Google Shape;2335;p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36" name="Google Shape;2336;p1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37" name="Google Shape;2337;p1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2338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1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40" name="Google Shape;2340;p1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341" name="Google Shape;2341;p1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342" name="Google Shape;2342;p1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43" name="Google Shape;2343;p1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344" name="Google Shape;2344;p1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45" name="Google Shape;2345;p1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46" name="Google Shape;2346;p1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47" name="Google Shape;2347;p1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48" name="Google Shape;2348;p1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2349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p1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235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1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3" name="Google Shape;2353;p1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4" name="Google Shape;2354;p1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5" name="Google Shape;2355;p1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6" name="Google Shape;2356;p1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7" name="Google Shape;2357;p1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8" name="Google Shape;2358;p1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59" name="Google Shape;2359;p1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60" name="Google Shape;2360;p1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61" name="Google Shape;2361;p1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2366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p154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68" name="Google Shape;2368;p15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69" name="Google Shape;2369;p15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7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156" name="Google Shape;156;p17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57" name="Google Shape;157;p17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58" name="Google Shape;158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59" name="Google Shape;159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0" name="Google Shape;160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1" name="Google Shape;161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2" name="Google Shape;162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63" name="Google Shape;163;p17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64" name="Google Shape;164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5" name="Google Shape;165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6" name="Google Shape;166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7" name="Google Shape;167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8" name="Google Shape;168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69" name="Google Shape;169;p17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0" name="Google Shape;170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1" name="Google Shape;171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2" name="Google Shape;172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3" name="Google Shape;173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4" name="Google Shape;174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75" name="Google Shape;175;p17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6" name="Google Shape;176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7" name="Google Shape;177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8" name="Google Shape;178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9" name="Google Shape;179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0" name="Google Shape;180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81" name="Google Shape;181;p17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82" name="Google Shape;182;p17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183" name="Google Shape;183;p17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184" name="Google Shape;184;p17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88" name="Google Shape;188;p17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189" name="Google Shape;18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0" name="Google Shape;19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1" name="Google Shape;19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93" name="Google Shape;193;p17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194" name="Google Shape;194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98" name="Google Shape;198;p17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199" name="Google Shape;19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1" name="Google Shape;20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2" name="Google Shape;20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203" name="Google Shape;203;p17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204" name="Google Shape;204;p17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205" name="Google Shape;205;p17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206" name="Google Shape;206;p17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07" name="Google Shape;207;p1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8" name="Google Shape;208;p17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209" name="Google Shape;209;p17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10" name="Google Shape;210;p17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BLANK_1_1_1_1_3">
    <p:spTree>
      <p:nvGrpSpPr>
        <p:cNvPr id="2370" name="Shape 2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1" name="Google Shape;2371;p155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72" name="Google Shape;2372;p15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3" name="Google Shape;2373;p15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74" name="Google Shape;2374;p155"/>
          <p:cNvSpPr txBox="1"/>
          <p:nvPr>
            <p:ph idx="2" type="subTitle"/>
          </p:nvPr>
        </p:nvSpPr>
        <p:spPr>
          <a:xfrm>
            <a:off x="362125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5" name="Google Shape;2375;p155"/>
          <p:cNvSpPr txBox="1"/>
          <p:nvPr>
            <p:ph idx="3" type="subTitle"/>
          </p:nvPr>
        </p:nvSpPr>
        <p:spPr>
          <a:xfrm>
            <a:off x="3154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6" name="Google Shape;2376;p155"/>
          <p:cNvSpPr txBox="1"/>
          <p:nvPr>
            <p:ph idx="4" type="subTitle"/>
          </p:nvPr>
        </p:nvSpPr>
        <p:spPr>
          <a:xfrm>
            <a:off x="6216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7" name="Google Shape;2377;p155"/>
          <p:cNvSpPr txBox="1"/>
          <p:nvPr>
            <p:ph idx="5" type="subTitle"/>
          </p:nvPr>
        </p:nvSpPr>
        <p:spPr>
          <a:xfrm>
            <a:off x="362125" y="2206700"/>
            <a:ext cx="2575800" cy="12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yebrow ">
  <p:cSld name="BLANK_1_1_1_1_2_1">
    <p:spTree>
      <p:nvGrpSpPr>
        <p:cNvPr id="2378" name="Shape 2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" name="Google Shape;2379;p15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0" name="Google Shape;2380;p156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381" name="Google Shape;2381;p156"/>
          <p:cNvSpPr txBox="1"/>
          <p:nvPr>
            <p:ph idx="1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2" name="Google Shape;2382;p156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">
    <p:bg>
      <p:bgPr>
        <a:solidFill>
          <a:schemeClr val="lt1"/>
        </a:solidFill>
      </p:bgPr>
    </p:bg>
    <p:spTree>
      <p:nvGrpSpPr>
        <p:cNvPr id="2383" name="Shape 2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4" name="Google Shape;2384;p157"/>
          <p:cNvSpPr txBox="1"/>
          <p:nvPr>
            <p:ph idx="1" type="subTitle"/>
          </p:nvPr>
        </p:nvSpPr>
        <p:spPr>
          <a:xfrm>
            <a:off x="3619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5" name="Google Shape;2385;p157"/>
          <p:cNvSpPr txBox="1"/>
          <p:nvPr>
            <p:ph type="title"/>
          </p:nvPr>
        </p:nvSpPr>
        <p:spPr>
          <a:xfrm>
            <a:off x="361975" y="962100"/>
            <a:ext cx="4163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6" name="Google Shape;2386;p15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7" name="Google Shape;2387;p157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8" name="Google Shape;2388;p157"/>
          <p:cNvSpPr txBox="1"/>
          <p:nvPr>
            <p:ph idx="3" type="subTitle"/>
          </p:nvPr>
        </p:nvSpPr>
        <p:spPr>
          <a:xfrm>
            <a:off x="49096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9" name="Google Shape;2389;p157"/>
          <p:cNvSpPr txBox="1"/>
          <p:nvPr>
            <p:ph idx="4" type="subTitle"/>
          </p:nvPr>
        </p:nvSpPr>
        <p:spPr>
          <a:xfrm>
            <a:off x="3619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90" name="Google Shape;2390;p157"/>
          <p:cNvSpPr txBox="1"/>
          <p:nvPr>
            <p:ph idx="5" type="subTitle"/>
          </p:nvPr>
        </p:nvSpPr>
        <p:spPr>
          <a:xfrm>
            <a:off x="49096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91" name="Google Shape;2391;p157"/>
          <p:cNvSpPr txBox="1"/>
          <p:nvPr>
            <p:ph idx="6" type="subTitle"/>
          </p:nvPr>
        </p:nvSpPr>
        <p:spPr>
          <a:xfrm>
            <a:off x="3619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92" name="Google Shape;2392;p157"/>
          <p:cNvSpPr txBox="1"/>
          <p:nvPr>
            <p:ph idx="7" type="subTitle"/>
          </p:nvPr>
        </p:nvSpPr>
        <p:spPr>
          <a:xfrm>
            <a:off x="49096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">
  <p:cSld name="BLANK_1_1_1_1_1_1_1_1_1_1_1_1_1_1_2">
    <p:bg>
      <p:bgPr>
        <a:solidFill>
          <a:schemeClr val="accent6"/>
        </a:solidFill>
      </p:bgPr>
    </p:bg>
    <p:spTree>
      <p:nvGrpSpPr>
        <p:cNvPr id="2393" name="Shape 2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4" name="Google Shape;2394;p15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u="sng"/>
          </a:p>
        </p:txBody>
      </p:sp>
      <p:sp>
        <p:nvSpPr>
          <p:cNvPr id="2395" name="Google Shape;2395;p15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6" name="Google Shape;2396;p158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397" name="Google Shape;2397;p158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398" name="Google Shape;2398;p158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99" name="Google Shape;2399;p158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00" name="Google Shape;2400;p158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01" name="Google Shape;2401;p158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02" name="Google Shape;2402;p15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403" name="Google Shape;2403;p158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 - Alt 1">
  <p:cSld name="BLANK_1_1_1_1_1_1_1_1_1_1_1_1_1_1_2_2">
    <p:bg>
      <p:bgPr>
        <a:solidFill>
          <a:schemeClr val="accent6"/>
        </a:solidFill>
      </p:bgPr>
    </p:bg>
    <p:spTree>
      <p:nvGrpSpPr>
        <p:cNvPr id="2404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15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6" name="Google Shape;2406;p159"/>
          <p:cNvSpPr txBox="1"/>
          <p:nvPr>
            <p:ph idx="2" type="body"/>
          </p:nvPr>
        </p:nvSpPr>
        <p:spPr>
          <a:xfrm>
            <a:off x="4845475" y="99868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407" name="Google Shape;2407;p159"/>
          <p:cNvSpPr txBox="1"/>
          <p:nvPr>
            <p:ph idx="3" type="subTitle"/>
          </p:nvPr>
        </p:nvSpPr>
        <p:spPr>
          <a:xfrm>
            <a:off x="4845475" y="66604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08" name="Google Shape;2408;p15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09" name="Google Shape;2409;p159"/>
          <p:cNvSpPr txBox="1"/>
          <p:nvPr>
            <p:ph idx="4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0" name="Google Shape;2410;p159"/>
          <p:cNvSpPr txBox="1"/>
          <p:nvPr>
            <p:ph idx="5" type="body"/>
          </p:nvPr>
        </p:nvSpPr>
        <p:spPr>
          <a:xfrm>
            <a:off x="4845475" y="392743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11" name="Google Shape;2411;p159"/>
          <p:cNvSpPr txBox="1"/>
          <p:nvPr>
            <p:ph idx="6" type="subTitle"/>
          </p:nvPr>
        </p:nvSpPr>
        <p:spPr>
          <a:xfrm>
            <a:off x="4845475" y="359479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12" name="Google Shape;2412;p159"/>
          <p:cNvSpPr txBox="1"/>
          <p:nvPr>
            <p:ph idx="7" type="body"/>
          </p:nvPr>
        </p:nvSpPr>
        <p:spPr>
          <a:xfrm>
            <a:off x="4845475" y="2431037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13" name="Google Shape;2413;p159"/>
          <p:cNvSpPr txBox="1"/>
          <p:nvPr>
            <p:ph idx="8" type="subTitle"/>
          </p:nvPr>
        </p:nvSpPr>
        <p:spPr>
          <a:xfrm>
            <a:off x="4845475" y="2098390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14" name="Google Shape;2414;p159"/>
          <p:cNvSpPr txBox="1"/>
          <p:nvPr>
            <p:ph idx="9" type="body"/>
          </p:nvPr>
        </p:nvSpPr>
        <p:spPr>
          <a:xfrm>
            <a:off x="356100" y="3243900"/>
            <a:ext cx="2798700" cy="1334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Dark">
  <p:cSld name="BLANK_1_1_1_1_1_1_1_1_1_1_1_1_1_1_2_1">
    <p:bg>
      <p:bgPr>
        <a:solidFill>
          <a:schemeClr val="lt1"/>
        </a:solidFill>
      </p:bgPr>
    </p:bg>
    <p:spTree>
      <p:nvGrpSpPr>
        <p:cNvPr id="2415" name="Shape 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" name="Google Shape;2416;p16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7" name="Google Shape;2417;p16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18" name="Google Shape;2418;p160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419" name="Google Shape;2419;p160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20" name="Google Shape;2420;p160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21" name="Google Shape;2421;p160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22" name="Google Shape;2422;p160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423" name="Google Shape;2423;p160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24" name="Google Shape;2424;p160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25" name="Google Shape;2425;p160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four big ideas">
  <p:cSld name="BLANK_1_1_1_1_1_1_1_1_1_1_1_1_1_1_1">
    <p:bg>
      <p:bgPr>
        <a:solidFill>
          <a:schemeClr val="lt1"/>
        </a:solidFill>
      </p:bgPr>
    </p:bg>
    <p:spTree>
      <p:nvGrpSpPr>
        <p:cNvPr id="2426" name="Shape 2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" name="Google Shape;2427;p161"/>
          <p:cNvSpPr txBox="1"/>
          <p:nvPr>
            <p:ph idx="1" type="body"/>
          </p:nvPr>
        </p:nvSpPr>
        <p:spPr>
          <a:xfrm>
            <a:off x="2610420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428" name="Google Shape;2428;p161"/>
          <p:cNvSpPr txBox="1"/>
          <p:nvPr>
            <p:ph idx="2" type="subTitle"/>
          </p:nvPr>
        </p:nvSpPr>
        <p:spPr>
          <a:xfrm>
            <a:off x="2610418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29" name="Google Shape;2429;p16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0" name="Google Shape;2430;p161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31" name="Google Shape;2431;p161"/>
          <p:cNvSpPr txBox="1"/>
          <p:nvPr>
            <p:ph idx="4" type="body"/>
          </p:nvPr>
        </p:nvSpPr>
        <p:spPr>
          <a:xfrm>
            <a:off x="4889772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32" name="Google Shape;2432;p161"/>
          <p:cNvSpPr txBox="1"/>
          <p:nvPr>
            <p:ph idx="5" type="subTitle"/>
          </p:nvPr>
        </p:nvSpPr>
        <p:spPr>
          <a:xfrm>
            <a:off x="48897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33" name="Google Shape;2433;p161"/>
          <p:cNvSpPr txBox="1"/>
          <p:nvPr>
            <p:ph idx="6" type="body"/>
          </p:nvPr>
        </p:nvSpPr>
        <p:spPr>
          <a:xfrm>
            <a:off x="713087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434" name="Google Shape;2434;p161"/>
          <p:cNvSpPr txBox="1"/>
          <p:nvPr>
            <p:ph idx="7" type="subTitle"/>
          </p:nvPr>
        </p:nvSpPr>
        <p:spPr>
          <a:xfrm>
            <a:off x="71308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35" name="Google Shape;2435;p161"/>
          <p:cNvSpPr txBox="1"/>
          <p:nvPr>
            <p:ph idx="8" type="body"/>
          </p:nvPr>
        </p:nvSpPr>
        <p:spPr>
          <a:xfrm>
            <a:off x="36052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36" name="Google Shape;2436;p161"/>
          <p:cNvSpPr txBox="1"/>
          <p:nvPr>
            <p:ph idx="9" type="subTitle"/>
          </p:nvPr>
        </p:nvSpPr>
        <p:spPr>
          <a:xfrm>
            <a:off x="360533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37" name="Google Shape;2437;p161"/>
          <p:cNvSpPr txBox="1"/>
          <p:nvPr>
            <p:ph idx="1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38" name="Google Shape;2438;p161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3">
    <p:bg>
      <p:bgPr>
        <a:solidFill>
          <a:schemeClr val="accent2"/>
        </a:solidFill>
      </p:bgPr>
    </p:bg>
    <p:spTree>
      <p:nvGrpSpPr>
        <p:cNvPr id="2439" name="Shape 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" name="Google Shape;2440;p16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41" name="Google Shape;2441;p16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2" name="Google Shape;2442;p162"/>
          <p:cNvSpPr txBox="1"/>
          <p:nvPr>
            <p:ph idx="2" type="body"/>
          </p:nvPr>
        </p:nvSpPr>
        <p:spPr>
          <a:xfrm>
            <a:off x="3619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3" name="Google Shape;2443;p162"/>
          <p:cNvSpPr txBox="1"/>
          <p:nvPr>
            <p:ph idx="3" type="subTitle"/>
          </p:nvPr>
        </p:nvSpPr>
        <p:spPr>
          <a:xfrm>
            <a:off x="3619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4" name="Google Shape;2444;p162"/>
          <p:cNvSpPr txBox="1"/>
          <p:nvPr>
            <p:ph idx="4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5" name="Google Shape;2445;p162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446" name="Google Shape;2446;p162"/>
          <p:cNvSpPr txBox="1"/>
          <p:nvPr>
            <p:ph idx="5" type="subTitle"/>
          </p:nvPr>
        </p:nvSpPr>
        <p:spPr>
          <a:xfrm>
            <a:off x="73192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7" name="Google Shape;2447;p162"/>
          <p:cNvSpPr txBox="1"/>
          <p:nvPr>
            <p:ph idx="6" type="body"/>
          </p:nvPr>
        </p:nvSpPr>
        <p:spPr>
          <a:xfrm>
            <a:off x="210130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8" name="Google Shape;2448;p162"/>
          <p:cNvSpPr txBox="1"/>
          <p:nvPr>
            <p:ph idx="7" type="body"/>
          </p:nvPr>
        </p:nvSpPr>
        <p:spPr>
          <a:xfrm>
            <a:off x="384062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9" name="Google Shape;2449;p162"/>
          <p:cNvSpPr txBox="1"/>
          <p:nvPr>
            <p:ph idx="8" type="body"/>
          </p:nvPr>
        </p:nvSpPr>
        <p:spPr>
          <a:xfrm>
            <a:off x="557995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0" name="Google Shape;2450;p162"/>
          <p:cNvSpPr txBox="1"/>
          <p:nvPr>
            <p:ph idx="9" type="subTitle"/>
          </p:nvPr>
        </p:nvSpPr>
        <p:spPr>
          <a:xfrm>
            <a:off x="210130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1" name="Google Shape;2451;p162"/>
          <p:cNvSpPr txBox="1"/>
          <p:nvPr>
            <p:ph idx="13" type="subTitle"/>
          </p:nvPr>
        </p:nvSpPr>
        <p:spPr>
          <a:xfrm>
            <a:off x="384062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2" name="Google Shape;2452;p162"/>
          <p:cNvSpPr txBox="1"/>
          <p:nvPr>
            <p:ph idx="14" type="subTitle"/>
          </p:nvPr>
        </p:nvSpPr>
        <p:spPr>
          <a:xfrm>
            <a:off x="557995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3" name="Google Shape;2453;p162"/>
          <p:cNvSpPr txBox="1"/>
          <p:nvPr>
            <p:ph idx="15" type="body"/>
          </p:nvPr>
        </p:nvSpPr>
        <p:spPr>
          <a:xfrm>
            <a:off x="73192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bg>
      <p:bgPr>
        <a:solidFill>
          <a:schemeClr val="lt1"/>
        </a:solidFill>
      </p:bgPr>
    </p:bg>
    <p:spTree>
      <p:nvGrpSpPr>
        <p:cNvPr id="2454" name="Shape 2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5" name="Google Shape;2455;p16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6" name="Google Shape;2456;p16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57" name="Google Shape;2457;p163"/>
          <p:cNvSpPr txBox="1"/>
          <p:nvPr>
            <p:ph idx="2" type="body"/>
          </p:nvPr>
        </p:nvSpPr>
        <p:spPr>
          <a:xfrm>
            <a:off x="71308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8" name="Google Shape;2458;p163"/>
          <p:cNvSpPr txBox="1"/>
          <p:nvPr>
            <p:ph idx="3" type="subTitle"/>
          </p:nvPr>
        </p:nvSpPr>
        <p:spPr>
          <a:xfrm>
            <a:off x="71308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9" name="Google Shape;2459;p163"/>
          <p:cNvSpPr txBox="1"/>
          <p:nvPr>
            <p:ph idx="4" type="subTitle"/>
          </p:nvPr>
        </p:nvSpPr>
        <p:spPr>
          <a:xfrm>
            <a:off x="71308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0" name="Google Shape;2460;p163"/>
          <p:cNvSpPr txBox="1"/>
          <p:nvPr>
            <p:ph idx="5" type="body"/>
          </p:nvPr>
        </p:nvSpPr>
        <p:spPr>
          <a:xfrm>
            <a:off x="4892138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1" name="Google Shape;2461;p163"/>
          <p:cNvSpPr txBox="1"/>
          <p:nvPr>
            <p:ph idx="6" type="subTitle"/>
          </p:nvPr>
        </p:nvSpPr>
        <p:spPr>
          <a:xfrm>
            <a:off x="4892138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2" name="Google Shape;2462;p163"/>
          <p:cNvSpPr txBox="1"/>
          <p:nvPr>
            <p:ph idx="7" type="subTitle"/>
          </p:nvPr>
        </p:nvSpPr>
        <p:spPr>
          <a:xfrm>
            <a:off x="4892138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3" name="Google Shape;2463;p163"/>
          <p:cNvSpPr txBox="1"/>
          <p:nvPr>
            <p:ph idx="8" type="body"/>
          </p:nvPr>
        </p:nvSpPr>
        <p:spPr>
          <a:xfrm>
            <a:off x="2607050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4" name="Google Shape;2464;p163"/>
          <p:cNvSpPr txBox="1"/>
          <p:nvPr>
            <p:ph idx="9" type="subTitle"/>
          </p:nvPr>
        </p:nvSpPr>
        <p:spPr>
          <a:xfrm>
            <a:off x="2607050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5" name="Google Shape;2465;p163"/>
          <p:cNvSpPr txBox="1"/>
          <p:nvPr>
            <p:ph idx="13" type="subTitle"/>
          </p:nvPr>
        </p:nvSpPr>
        <p:spPr>
          <a:xfrm>
            <a:off x="2607050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6" name="Google Shape;2466;p163"/>
          <p:cNvSpPr txBox="1"/>
          <p:nvPr>
            <p:ph idx="14" type="body"/>
          </p:nvPr>
        </p:nvSpPr>
        <p:spPr>
          <a:xfrm>
            <a:off x="3619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7" name="Google Shape;2467;p163"/>
          <p:cNvSpPr txBox="1"/>
          <p:nvPr>
            <p:ph idx="15" type="subTitle"/>
          </p:nvPr>
        </p:nvSpPr>
        <p:spPr>
          <a:xfrm>
            <a:off x="3619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8" name="Google Shape;2468;p163"/>
          <p:cNvSpPr txBox="1"/>
          <p:nvPr>
            <p:ph idx="16" type="subTitle"/>
          </p:nvPr>
        </p:nvSpPr>
        <p:spPr>
          <a:xfrm>
            <a:off x="3619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9" name="Google Shape;2469;p163"/>
          <p:cNvSpPr txBox="1"/>
          <p:nvPr>
            <p:ph idx="17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70" name="Google Shape;2470;p163"/>
          <p:cNvSpPr txBox="1"/>
          <p:nvPr>
            <p:ph type="title"/>
          </p:nvPr>
        </p:nvSpPr>
        <p:spPr>
          <a:xfrm>
            <a:off x="1406600" y="988557"/>
            <a:ext cx="63309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bg>
      <p:bgPr>
        <a:solidFill>
          <a:schemeClr val="lt1"/>
        </a:solidFill>
      </p:bgPr>
    </p:bg>
    <p:spTree>
      <p:nvGrpSpPr>
        <p:cNvPr id="2471" name="Shape 2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2" name="Google Shape;2472;p164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  <a:noFill/>
          <a:ln>
            <a:noFill/>
          </a:ln>
        </p:spPr>
      </p:sp>
      <p:sp>
        <p:nvSpPr>
          <p:cNvPr id="2473" name="Google Shape;2473;p164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4" name="Google Shape;2474;p164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5" name="Google Shape;2475;p164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3" name="Google Shape;213;p18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4" name="Google Shape;214;p18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5" name="Google Shape;215;p18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6" name="Google Shape;216;p18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217" name="Google Shape;217;p18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18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18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18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1" name="Google Shape;221;p18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2" name="Google Shape;222;p18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3" name="Google Shape;223;p18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24" name="Google Shape;224;p18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25" name="Google Shape;225;p18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226" name="Google Shape;226;p18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28" name="Google Shape;228;p18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and Four steps">
  <p:cSld name="CUSTOM_7_1_1_1_1_1_1_1_1_1_1_1_1_1_1_1_1_1_2">
    <p:bg>
      <p:bgPr>
        <a:solidFill>
          <a:schemeClr val="lt1"/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16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78" name="Google Shape;2478;p16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9" name="Google Shape;2479;p165"/>
          <p:cNvSpPr/>
          <p:nvPr/>
        </p:nvSpPr>
        <p:spPr>
          <a:xfrm>
            <a:off x="50" y="2785800"/>
            <a:ext cx="2294400" cy="235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80" name="Google Shape;2480;p165"/>
          <p:cNvSpPr/>
          <p:nvPr/>
        </p:nvSpPr>
        <p:spPr>
          <a:xfrm>
            <a:off x="2286125" y="2068875"/>
            <a:ext cx="2294400" cy="3074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81" name="Google Shape;2481;p165"/>
          <p:cNvSpPr/>
          <p:nvPr/>
        </p:nvSpPr>
        <p:spPr>
          <a:xfrm>
            <a:off x="4565475" y="1495326"/>
            <a:ext cx="2294400" cy="364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82" name="Google Shape;2482;p165"/>
          <p:cNvSpPr/>
          <p:nvPr/>
        </p:nvSpPr>
        <p:spPr>
          <a:xfrm>
            <a:off x="6849550" y="732775"/>
            <a:ext cx="2294400" cy="441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83" name="Google Shape;2483;p165"/>
          <p:cNvSpPr txBox="1"/>
          <p:nvPr/>
        </p:nvSpPr>
        <p:spPr>
          <a:xfrm>
            <a:off x="375350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01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2484" name="Google Shape;2484;p165"/>
          <p:cNvSpPr txBox="1"/>
          <p:nvPr/>
        </p:nvSpPr>
        <p:spPr>
          <a:xfrm>
            <a:off x="26651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02</a:t>
            </a:r>
            <a:endParaRPr sz="30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2485" name="Google Shape;2485;p165"/>
          <p:cNvSpPr txBox="1"/>
          <p:nvPr/>
        </p:nvSpPr>
        <p:spPr>
          <a:xfrm>
            <a:off x="4937688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03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2486" name="Google Shape;2486;p165"/>
          <p:cNvSpPr txBox="1"/>
          <p:nvPr/>
        </p:nvSpPr>
        <p:spPr>
          <a:xfrm>
            <a:off x="72305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04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2487" name="Google Shape;2487;p165"/>
          <p:cNvSpPr txBox="1"/>
          <p:nvPr>
            <p:ph type="title"/>
          </p:nvPr>
        </p:nvSpPr>
        <p:spPr>
          <a:xfrm>
            <a:off x="361975" y="988782"/>
            <a:ext cx="3231600" cy="76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2488" name="Google Shape;2488;p165"/>
          <p:cNvSpPr txBox="1"/>
          <p:nvPr>
            <p:ph idx="2" type="subTitle"/>
          </p:nvPr>
        </p:nvSpPr>
        <p:spPr>
          <a:xfrm>
            <a:off x="382691" y="3129231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9" name="Google Shape;2489;p165"/>
          <p:cNvSpPr txBox="1"/>
          <p:nvPr>
            <p:ph idx="3" type="subTitle"/>
          </p:nvPr>
        </p:nvSpPr>
        <p:spPr>
          <a:xfrm>
            <a:off x="377048" y="3344302"/>
            <a:ext cx="1689600" cy="96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90" name="Google Shape;2490;p165"/>
          <p:cNvSpPr txBox="1"/>
          <p:nvPr>
            <p:ph idx="4" type="subTitle"/>
          </p:nvPr>
        </p:nvSpPr>
        <p:spPr>
          <a:xfrm>
            <a:off x="2671462" y="2450249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91" name="Google Shape;2491;p165"/>
          <p:cNvSpPr txBox="1"/>
          <p:nvPr>
            <p:ph idx="5" type="subTitle"/>
          </p:nvPr>
        </p:nvSpPr>
        <p:spPr>
          <a:xfrm>
            <a:off x="2665825" y="2665171"/>
            <a:ext cx="1689600" cy="14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92" name="Google Shape;2492;p165"/>
          <p:cNvSpPr txBox="1"/>
          <p:nvPr>
            <p:ph idx="6" type="subTitle"/>
          </p:nvPr>
        </p:nvSpPr>
        <p:spPr>
          <a:xfrm>
            <a:off x="4943337" y="18846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3" name="Google Shape;2493;p165"/>
          <p:cNvSpPr txBox="1"/>
          <p:nvPr>
            <p:ph idx="7" type="subTitle"/>
          </p:nvPr>
        </p:nvSpPr>
        <p:spPr>
          <a:xfrm>
            <a:off x="4937700" y="2099593"/>
            <a:ext cx="1689600" cy="162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94" name="Google Shape;2494;p165"/>
          <p:cNvSpPr txBox="1"/>
          <p:nvPr>
            <p:ph idx="8" type="subTitle"/>
          </p:nvPr>
        </p:nvSpPr>
        <p:spPr>
          <a:xfrm>
            <a:off x="7238787" y="10574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5" name="Google Shape;2495;p165"/>
          <p:cNvSpPr txBox="1"/>
          <p:nvPr>
            <p:ph idx="9" type="subTitle"/>
          </p:nvPr>
        </p:nvSpPr>
        <p:spPr>
          <a:xfrm>
            <a:off x="7233150" y="1272358"/>
            <a:ext cx="1689600" cy="219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Light">
  <p:cSld name="CUSTOM_7_1_1_1_1_1_1_1_1_1_1_1_1_1_1_1_1_1_1_1">
    <p:spTree>
      <p:nvGrpSpPr>
        <p:cNvPr id="2496" name="Shape 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7" name="Google Shape;2497;p16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8" name="Google Shape;2498;p16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9" name="Google Shape;2499;p166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/>
        </p:txBody>
      </p:sp>
      <p:sp>
        <p:nvSpPr>
          <p:cNvPr id="2500" name="Google Shape;2500;p166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01" name="Google Shape;2501;p166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502" name="Google Shape;2502;p166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Dark">
  <p:cSld name="CUSTOM_7_1_1_1_1_1_1_1_1_1_1_1_1_1_1_1_1_1_1_1_1">
    <p:bg>
      <p:bgPr>
        <a:solidFill>
          <a:schemeClr val="lt1"/>
        </a:solidFill>
      </p:bgPr>
    </p:bg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16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05" name="Google Shape;2505;p16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06" name="Google Shape;2506;p167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07" name="Google Shape;2507;p167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08" name="Google Shape;2508;p167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509" name="Google Shape;2509;p167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modules">
  <p:cSld name="CUSTOM">
    <p:bg>
      <p:bgPr>
        <a:solidFill>
          <a:schemeClr val="lt1"/>
        </a:solidFill>
      </p:bgPr>
    </p:bg>
    <p:spTree>
      <p:nvGrpSpPr>
        <p:cNvPr id="2510" name="Shape 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" name="Google Shape;2511;p16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2" name="Google Shape;2512;p16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3" name="Google Shape;2513;p168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4" name="Google Shape;2514;p168"/>
          <p:cNvSpPr txBox="1"/>
          <p:nvPr>
            <p:ph idx="3" type="body"/>
          </p:nvPr>
        </p:nvSpPr>
        <p:spPr>
          <a:xfrm>
            <a:off x="361975" y="3256513"/>
            <a:ext cx="3860100" cy="132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15" name="Google Shape;2515;p168"/>
          <p:cNvSpPr txBox="1"/>
          <p:nvPr>
            <p:ph idx="4" type="title"/>
          </p:nvPr>
        </p:nvSpPr>
        <p:spPr>
          <a:xfrm>
            <a:off x="48008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16" name="Google Shape;2516;p168"/>
          <p:cNvSpPr txBox="1"/>
          <p:nvPr>
            <p:ph idx="5" type="title"/>
          </p:nvPr>
        </p:nvSpPr>
        <p:spPr>
          <a:xfrm>
            <a:off x="70949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7" name="Google Shape;2517;p168"/>
          <p:cNvSpPr txBox="1"/>
          <p:nvPr>
            <p:ph idx="6" type="title"/>
          </p:nvPr>
        </p:nvSpPr>
        <p:spPr>
          <a:xfrm>
            <a:off x="4800825" y="1698225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8" name="Google Shape;2518;p168"/>
          <p:cNvSpPr txBox="1"/>
          <p:nvPr>
            <p:ph idx="7" type="body"/>
          </p:nvPr>
        </p:nvSpPr>
        <p:spPr>
          <a:xfrm>
            <a:off x="4800825" y="4122308"/>
            <a:ext cx="39759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519" name="Google Shape;2519;p168"/>
          <p:cNvSpPr txBox="1"/>
          <p:nvPr>
            <p:ph idx="8" type="title"/>
          </p:nvPr>
        </p:nvSpPr>
        <p:spPr>
          <a:xfrm>
            <a:off x="4800825" y="3215225"/>
            <a:ext cx="3975900" cy="79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0" name="Google Shape;2520;p168"/>
          <p:cNvSpPr txBox="1"/>
          <p:nvPr>
            <p:ph idx="9" type="body"/>
          </p:nvPr>
        </p:nvSpPr>
        <p:spPr>
          <a:xfrm>
            <a:off x="4800825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1" name="Google Shape;2521;p168"/>
          <p:cNvSpPr txBox="1"/>
          <p:nvPr>
            <p:ph idx="13" type="body"/>
          </p:nvPr>
        </p:nvSpPr>
        <p:spPr>
          <a:xfrm>
            <a:off x="7115650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2" name="Google Shape;2522;p168"/>
          <p:cNvSpPr txBox="1"/>
          <p:nvPr>
            <p:ph idx="14" type="body"/>
          </p:nvPr>
        </p:nvSpPr>
        <p:spPr>
          <a:xfrm>
            <a:off x="4800825" y="8601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modules">
  <p:cSld name="CUSTOM_1">
    <p:bg>
      <p:bgPr>
        <a:solidFill>
          <a:schemeClr val="lt1"/>
        </a:solidFill>
      </p:bgPr>
    </p:bg>
    <p:spTree>
      <p:nvGrpSpPr>
        <p:cNvPr id="2523" name="Shape 2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4" name="Google Shape;2524;p16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5" name="Google Shape;2525;p16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6" name="Google Shape;2526;p169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7" name="Google Shape;2527;p169"/>
          <p:cNvSpPr txBox="1"/>
          <p:nvPr>
            <p:ph idx="3" type="body"/>
          </p:nvPr>
        </p:nvSpPr>
        <p:spPr>
          <a:xfrm>
            <a:off x="4800825" y="3665600"/>
            <a:ext cx="39759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8" name="Google Shape;2528;p169"/>
          <p:cNvSpPr txBox="1"/>
          <p:nvPr>
            <p:ph idx="4" type="subTitle"/>
          </p:nvPr>
        </p:nvSpPr>
        <p:spPr>
          <a:xfrm>
            <a:off x="4800825" y="3285232"/>
            <a:ext cx="3975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9" name="Google Shape;2529;p169"/>
          <p:cNvSpPr txBox="1"/>
          <p:nvPr>
            <p:ph idx="5" type="body"/>
          </p:nvPr>
        </p:nvSpPr>
        <p:spPr>
          <a:xfrm>
            <a:off x="2611802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530" name="Google Shape;2530;p169"/>
          <p:cNvSpPr txBox="1"/>
          <p:nvPr>
            <p:ph idx="6" type="subTitle"/>
          </p:nvPr>
        </p:nvSpPr>
        <p:spPr>
          <a:xfrm>
            <a:off x="2611802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31" name="Google Shape;2531;p169"/>
          <p:cNvSpPr txBox="1"/>
          <p:nvPr>
            <p:ph idx="7" type="body"/>
          </p:nvPr>
        </p:nvSpPr>
        <p:spPr>
          <a:xfrm>
            <a:off x="361977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2" name="Google Shape;2532;p169"/>
          <p:cNvSpPr txBox="1"/>
          <p:nvPr>
            <p:ph idx="8" type="subTitle"/>
          </p:nvPr>
        </p:nvSpPr>
        <p:spPr>
          <a:xfrm>
            <a:off x="361977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3" name="Google Shape;2533;p169"/>
          <p:cNvSpPr txBox="1"/>
          <p:nvPr>
            <p:ph idx="9" type="body"/>
          </p:nvPr>
        </p:nvSpPr>
        <p:spPr>
          <a:xfrm>
            <a:off x="490072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4" name="Google Shape;2534;p169"/>
          <p:cNvSpPr txBox="1"/>
          <p:nvPr>
            <p:ph idx="13" type="subTitle"/>
          </p:nvPr>
        </p:nvSpPr>
        <p:spPr>
          <a:xfrm>
            <a:off x="490072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5" name="Google Shape;2535;p169"/>
          <p:cNvSpPr txBox="1"/>
          <p:nvPr>
            <p:ph idx="14" type="body"/>
          </p:nvPr>
        </p:nvSpPr>
        <p:spPr>
          <a:xfrm>
            <a:off x="714917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536" name="Google Shape;2536;p169"/>
          <p:cNvSpPr txBox="1"/>
          <p:nvPr>
            <p:ph idx="15" type="subTitle"/>
          </p:nvPr>
        </p:nvSpPr>
        <p:spPr>
          <a:xfrm>
            <a:off x="714917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37" name="Google Shape;2537;p16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modules">
  <p:cSld name="CUSTOM_1_1">
    <p:bg>
      <p:bgPr>
        <a:solidFill>
          <a:schemeClr val="lt1"/>
        </a:solidFill>
      </p:bgPr>
    </p:bg>
    <p:spTree>
      <p:nvGrpSpPr>
        <p:cNvPr id="2538" name="Shape 2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" name="Google Shape;2539;p17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0" name="Google Shape;2540;p170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1" name="Google Shape;2541;p17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42" name="Google Shape;2542;p170"/>
          <p:cNvSpPr txBox="1"/>
          <p:nvPr>
            <p:ph type="title"/>
          </p:nvPr>
        </p:nvSpPr>
        <p:spPr>
          <a:xfrm>
            <a:off x="5796575" y="2351325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3" name="Google Shape;2543;p170"/>
          <p:cNvSpPr txBox="1"/>
          <p:nvPr>
            <p:ph idx="3" type="title"/>
          </p:nvPr>
        </p:nvSpPr>
        <p:spPr>
          <a:xfrm>
            <a:off x="5796575" y="507450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9pPr>
          </a:lstStyle>
          <a:p/>
        </p:txBody>
      </p:sp>
      <p:sp>
        <p:nvSpPr>
          <p:cNvPr id="2544" name="Google Shape;2544;p170"/>
          <p:cNvSpPr txBox="1"/>
          <p:nvPr>
            <p:ph idx="4" type="subTitle"/>
          </p:nvPr>
        </p:nvSpPr>
        <p:spPr>
          <a:xfrm>
            <a:off x="5712600" y="4290612"/>
            <a:ext cx="2613300" cy="543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45" name="Google Shape;2545;p170"/>
          <p:cNvSpPr txBox="1"/>
          <p:nvPr>
            <p:ph idx="5" type="subTitle"/>
          </p:nvPr>
        </p:nvSpPr>
        <p:spPr>
          <a:xfrm>
            <a:off x="5712600" y="3243901"/>
            <a:ext cx="2613300" cy="43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46" name="Google Shape;2546;p170"/>
          <p:cNvSpPr txBox="1"/>
          <p:nvPr>
            <p:ph idx="6" type="subTitle"/>
          </p:nvPr>
        </p:nvSpPr>
        <p:spPr>
          <a:xfrm>
            <a:off x="5712600" y="1318375"/>
            <a:ext cx="2613300" cy="48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modules">
  <p:cSld name="CUSTOM_1_1_1">
    <p:spTree>
      <p:nvGrpSpPr>
        <p:cNvPr id="2547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p17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9" name="Google Shape;2549;p171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0" name="Google Shape;2550;p17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1" name="Google Shape;2551;p171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1">
  <p:cSld name="CUSTOM_2">
    <p:spTree>
      <p:nvGrpSpPr>
        <p:cNvPr id="2552" name="Shape 2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3" name="Google Shape;2553;p172"/>
          <p:cNvSpPr/>
          <p:nvPr>
            <p:ph idx="2" type="pic"/>
          </p:nvPr>
        </p:nvSpPr>
        <p:spPr>
          <a:xfrm>
            <a:off x="6289075" y="1793300"/>
            <a:ext cx="2853300" cy="3350400"/>
          </a:xfrm>
          <a:prstGeom prst="rect">
            <a:avLst/>
          </a:prstGeom>
          <a:noFill/>
          <a:ln>
            <a:noFill/>
          </a:ln>
        </p:spPr>
      </p:sp>
      <p:sp>
        <p:nvSpPr>
          <p:cNvPr id="2554" name="Google Shape;2554;p172"/>
          <p:cNvSpPr/>
          <p:nvPr/>
        </p:nvSpPr>
        <p:spPr>
          <a:xfrm>
            <a:off x="6289085" y="0"/>
            <a:ext cx="2853300" cy="17931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55" name="Google Shape;2555;p172"/>
          <p:cNvSpPr txBox="1"/>
          <p:nvPr>
            <p:ph type="title"/>
          </p:nvPr>
        </p:nvSpPr>
        <p:spPr>
          <a:xfrm>
            <a:off x="361975" y="988550"/>
            <a:ext cx="5356800" cy="22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56" name="Google Shape;2556;p172"/>
          <p:cNvSpPr txBox="1"/>
          <p:nvPr>
            <p:ph idx="1" type="body"/>
          </p:nvPr>
        </p:nvSpPr>
        <p:spPr>
          <a:xfrm>
            <a:off x="361975" y="3541582"/>
            <a:ext cx="3777000" cy="10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57" name="Google Shape;2557;p17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8" name="Google Shape;2558;p172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2">
  <p:cSld name="CUSTOM_2_1">
    <p:spTree>
      <p:nvGrpSpPr>
        <p:cNvPr id="2559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Google Shape;2560;p17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1" name="Google Shape;2561;p17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2" name="Google Shape;2562;p173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63" name="Google Shape;2563;p173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64" name="Google Shape;2564;p173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65" name="Google Shape;2565;p173"/>
          <p:cNvSpPr/>
          <p:nvPr>
            <p:ph idx="4" type="pic"/>
          </p:nvPr>
        </p:nvSpPr>
        <p:spPr>
          <a:xfrm>
            <a:off x="3982589" y="2427948"/>
            <a:ext cx="1179600" cy="141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3">
  <p:cSld name="CUSTOM_2_1_2">
    <p:bg>
      <p:bgPr>
        <a:solidFill>
          <a:schemeClr val="accent1"/>
        </a:solidFill>
      </p:bgPr>
    </p:bg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17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8" name="Google Shape;2568;p17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9" name="Google Shape;2569;p174"/>
          <p:cNvSpPr txBox="1"/>
          <p:nvPr>
            <p:ph idx="2" type="subTitle"/>
          </p:nvPr>
        </p:nvSpPr>
        <p:spPr>
          <a:xfrm>
            <a:off x="315465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70" name="Google Shape;2570;p174"/>
          <p:cNvSpPr txBox="1"/>
          <p:nvPr>
            <p:ph type="title"/>
          </p:nvPr>
        </p:nvSpPr>
        <p:spPr>
          <a:xfrm>
            <a:off x="3154650" y="1801500"/>
            <a:ext cx="5622000" cy="283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2571" name="Google Shape;2571;p174"/>
          <p:cNvSpPr/>
          <p:nvPr>
            <p:ph idx="3" type="pic"/>
          </p:nvPr>
        </p:nvSpPr>
        <p:spPr>
          <a:xfrm>
            <a:off x="361975" y="1066100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9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1" name="Google Shape;231;p19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2" name="Google Shape;232;p19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3" name="Google Shape;233;p19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4" name="Google Shape;234;p19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235" name="Google Shape;235;p19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6" name="Google Shape;236;p19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header">
  <p:cSld name="CUSTOM_2_1_2_1_2"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3" name="Google Shape;2573;p175"/>
          <p:cNvSpPr/>
          <p:nvPr>
            <p:ph idx="2" type="pic"/>
          </p:nvPr>
        </p:nvSpPr>
        <p:spPr>
          <a:xfrm>
            <a:off x="361975" y="781775"/>
            <a:ext cx="2872800" cy="3783300"/>
          </a:xfrm>
          <a:prstGeom prst="rect">
            <a:avLst/>
          </a:prstGeom>
          <a:noFill/>
          <a:ln>
            <a:noFill/>
          </a:ln>
        </p:spPr>
      </p:sp>
      <p:sp>
        <p:nvSpPr>
          <p:cNvPr id="2574" name="Google Shape;2574;p17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5" name="Google Shape;2575;p17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6" name="Google Shape;2576;p175"/>
          <p:cNvSpPr txBox="1"/>
          <p:nvPr>
            <p:ph idx="3" type="subTitle"/>
          </p:nvPr>
        </p:nvSpPr>
        <p:spPr>
          <a:xfrm>
            <a:off x="365760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77" name="Google Shape;2577;p175"/>
          <p:cNvSpPr txBox="1"/>
          <p:nvPr>
            <p:ph type="title"/>
          </p:nvPr>
        </p:nvSpPr>
        <p:spPr>
          <a:xfrm>
            <a:off x="3657600" y="1555450"/>
            <a:ext cx="5622000" cy="175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8" name="Google Shape;2578;p175"/>
          <p:cNvSpPr txBox="1"/>
          <p:nvPr>
            <p:ph idx="4" type="body"/>
          </p:nvPr>
        </p:nvSpPr>
        <p:spPr>
          <a:xfrm>
            <a:off x="3657600" y="3556575"/>
            <a:ext cx="3554400" cy="10293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5">
  <p:cSld name="CUSTOM_2_1_2_1_1">
    <p:bg>
      <p:bgPr>
        <a:solidFill>
          <a:schemeClr val="accent2"/>
        </a:solidFill>
      </p:bgPr>
    </p:bg>
    <p:spTree>
      <p:nvGrpSpPr>
        <p:cNvPr id="2579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eflective glass facade of a skyscraper. " id="2580" name="Google Shape;2580;p176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81" name="Google Shape;2581;p17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2" name="Google Shape;2582;p17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3" name="Google Shape;2583;p176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584" name="Google Shape;2584;p176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85" name="Google Shape;2585;p176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86" name="Google Shape;2586;p176"/>
          <p:cNvSpPr/>
          <p:nvPr>
            <p:ph idx="4" type="pic"/>
          </p:nvPr>
        </p:nvSpPr>
        <p:spPr>
          <a:xfrm>
            <a:off x="3588150" y="2027104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2">
  <p:cSld name="CUSTOM_2_1_1_1">
    <p:bg>
      <p:bgPr>
        <a:solidFill>
          <a:schemeClr val="accent1"/>
        </a:solidFill>
      </p:bgPr>
    </p:bg>
    <p:spTree>
      <p:nvGrpSpPr>
        <p:cNvPr id="2587" name="Shape 2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modern glass skyscraper. " id="2588" name="Google Shape;2588;p177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89" name="Google Shape;2589;p17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0" name="Google Shape;2590;p17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1" name="Google Shape;2591;p177"/>
          <p:cNvSpPr txBox="1"/>
          <p:nvPr>
            <p:ph idx="2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92" name="Google Shape;2592;p177"/>
          <p:cNvSpPr txBox="1"/>
          <p:nvPr>
            <p:ph type="title"/>
          </p:nvPr>
        </p:nvSpPr>
        <p:spPr>
          <a:xfrm>
            <a:off x="1128900" y="1430400"/>
            <a:ext cx="6886200" cy="22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verview - Six modules">
  <p:cSld name="CUSTOM_3">
    <p:bg>
      <p:bgPr>
        <a:solidFill>
          <a:schemeClr val="lt1"/>
        </a:solidFill>
      </p:bgPr>
    </p:bg>
    <p:spTree>
      <p:nvGrpSpPr>
        <p:cNvPr id="2593" name="Shape 2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94" name="Google Shape;2594;p178"/>
          <p:cNvCxnSpPr/>
          <p:nvPr/>
        </p:nvCxnSpPr>
        <p:spPr>
          <a:xfrm>
            <a:off x="6096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5" name="Google Shape;2595;p178"/>
          <p:cNvCxnSpPr/>
          <p:nvPr/>
        </p:nvCxnSpPr>
        <p:spPr>
          <a:xfrm>
            <a:off x="3048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6" name="Google Shape;2596;p178"/>
          <p:cNvCxnSpPr/>
          <p:nvPr/>
        </p:nvCxnSpPr>
        <p:spPr>
          <a:xfrm>
            <a:off x="50" y="3174279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97" name="Google Shape;2597;p178"/>
          <p:cNvSpPr txBox="1"/>
          <p:nvPr>
            <p:ph idx="1" type="subTitle"/>
          </p:nvPr>
        </p:nvSpPr>
        <p:spPr>
          <a:xfrm>
            <a:off x="363200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98" name="Google Shape;2598;p178"/>
          <p:cNvSpPr txBox="1"/>
          <p:nvPr>
            <p:ph idx="2" type="subTitle"/>
          </p:nvPr>
        </p:nvSpPr>
        <p:spPr>
          <a:xfrm>
            <a:off x="361975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99" name="Google Shape;2599;p17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00" name="Google Shape;2600;p178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1" name="Google Shape;2601;p178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2" name="Google Shape;2602;p178"/>
          <p:cNvSpPr txBox="1"/>
          <p:nvPr>
            <p:ph idx="4" type="subTitle"/>
          </p:nvPr>
        </p:nvSpPr>
        <p:spPr>
          <a:xfrm>
            <a:off x="341182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3" name="Google Shape;2603;p178"/>
          <p:cNvSpPr txBox="1"/>
          <p:nvPr>
            <p:ph idx="5" type="subTitle"/>
          </p:nvPr>
        </p:nvSpPr>
        <p:spPr>
          <a:xfrm>
            <a:off x="341060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04" name="Google Shape;2604;p178"/>
          <p:cNvSpPr txBox="1"/>
          <p:nvPr>
            <p:ph idx="6" type="subTitle"/>
          </p:nvPr>
        </p:nvSpPr>
        <p:spPr>
          <a:xfrm>
            <a:off x="646047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5" name="Google Shape;2605;p178"/>
          <p:cNvSpPr txBox="1"/>
          <p:nvPr>
            <p:ph idx="7" type="subTitle"/>
          </p:nvPr>
        </p:nvSpPr>
        <p:spPr>
          <a:xfrm>
            <a:off x="645925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06" name="Google Shape;2606;p178"/>
          <p:cNvSpPr txBox="1"/>
          <p:nvPr>
            <p:ph idx="8" type="subTitle"/>
          </p:nvPr>
        </p:nvSpPr>
        <p:spPr>
          <a:xfrm>
            <a:off x="363200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7" name="Google Shape;2607;p178"/>
          <p:cNvSpPr txBox="1"/>
          <p:nvPr>
            <p:ph idx="9" type="subTitle"/>
          </p:nvPr>
        </p:nvSpPr>
        <p:spPr>
          <a:xfrm>
            <a:off x="361975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08" name="Google Shape;2608;p178"/>
          <p:cNvSpPr txBox="1"/>
          <p:nvPr>
            <p:ph idx="13" type="subTitle"/>
          </p:nvPr>
        </p:nvSpPr>
        <p:spPr>
          <a:xfrm>
            <a:off x="341182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9" name="Google Shape;2609;p178"/>
          <p:cNvSpPr txBox="1"/>
          <p:nvPr>
            <p:ph idx="14" type="subTitle"/>
          </p:nvPr>
        </p:nvSpPr>
        <p:spPr>
          <a:xfrm>
            <a:off x="341060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10" name="Google Shape;2610;p178"/>
          <p:cNvSpPr txBox="1"/>
          <p:nvPr>
            <p:ph idx="15" type="subTitle"/>
          </p:nvPr>
        </p:nvSpPr>
        <p:spPr>
          <a:xfrm>
            <a:off x="646047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11" name="Google Shape;2611;p178"/>
          <p:cNvSpPr txBox="1"/>
          <p:nvPr>
            <p:ph idx="16" type="subTitle"/>
          </p:nvPr>
        </p:nvSpPr>
        <p:spPr>
          <a:xfrm>
            <a:off x="645925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1">
  <p:cSld name="CUSTOM_4">
    <p:spTree>
      <p:nvGrpSpPr>
        <p:cNvPr id="2612" name="Shape 2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3" name="Google Shape;2613;p179"/>
          <p:cNvSpPr txBox="1"/>
          <p:nvPr>
            <p:ph idx="1" type="subTitle"/>
          </p:nvPr>
        </p:nvSpPr>
        <p:spPr>
          <a:xfrm>
            <a:off x="742900" y="2158550"/>
            <a:ext cx="32130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14" name="Google Shape;2614;p179"/>
          <p:cNvSpPr txBox="1"/>
          <p:nvPr>
            <p:ph idx="2" type="body"/>
          </p:nvPr>
        </p:nvSpPr>
        <p:spPr>
          <a:xfrm>
            <a:off x="742900" y="2381875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15" name="Google Shape;2615;p179"/>
          <p:cNvSpPr/>
          <p:nvPr>
            <p:ph idx="3" type="pic"/>
          </p:nvPr>
        </p:nvSpPr>
        <p:spPr>
          <a:xfrm>
            <a:off x="5402575" y="0"/>
            <a:ext cx="3739800" cy="31296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6" name="Google Shape;2616;p179"/>
          <p:cNvSpPr txBox="1"/>
          <p:nvPr>
            <p:ph type="title"/>
          </p:nvPr>
        </p:nvSpPr>
        <p:spPr>
          <a:xfrm>
            <a:off x="361975" y="988550"/>
            <a:ext cx="4297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617" name="Google Shape;2617;p179"/>
          <p:cNvSpPr txBox="1"/>
          <p:nvPr>
            <p:ph idx="4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8" name="Google Shape;2618;p17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9" name="Google Shape;2619;p179"/>
          <p:cNvSpPr txBox="1"/>
          <p:nvPr>
            <p:ph idx="5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0" name="Google Shape;2620;p179"/>
          <p:cNvSpPr txBox="1"/>
          <p:nvPr>
            <p:ph idx="6" type="subTitle"/>
          </p:nvPr>
        </p:nvSpPr>
        <p:spPr>
          <a:xfrm>
            <a:off x="5785175" y="3335324"/>
            <a:ext cx="299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21" name="Google Shape;2621;p179"/>
          <p:cNvSpPr txBox="1"/>
          <p:nvPr>
            <p:ph idx="7" type="subTitle"/>
          </p:nvPr>
        </p:nvSpPr>
        <p:spPr>
          <a:xfrm>
            <a:off x="742900" y="3910855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22" name="Google Shape;2622;p179"/>
          <p:cNvSpPr txBox="1"/>
          <p:nvPr>
            <p:ph idx="8" type="body"/>
          </p:nvPr>
        </p:nvSpPr>
        <p:spPr>
          <a:xfrm>
            <a:off x="742900" y="4134180"/>
            <a:ext cx="32130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23" name="Google Shape;2623;p179"/>
          <p:cNvSpPr txBox="1"/>
          <p:nvPr>
            <p:ph idx="9" type="subTitle"/>
          </p:nvPr>
        </p:nvSpPr>
        <p:spPr>
          <a:xfrm>
            <a:off x="742900" y="3050778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24" name="Google Shape;2624;p179"/>
          <p:cNvSpPr txBox="1"/>
          <p:nvPr>
            <p:ph idx="13" type="body"/>
          </p:nvPr>
        </p:nvSpPr>
        <p:spPr>
          <a:xfrm>
            <a:off x="742900" y="3274103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25" name="Google Shape;2625;p179"/>
          <p:cNvSpPr txBox="1"/>
          <p:nvPr>
            <p:ph idx="14" type="body"/>
          </p:nvPr>
        </p:nvSpPr>
        <p:spPr>
          <a:xfrm>
            <a:off x="5785175" y="4134175"/>
            <a:ext cx="29916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2">
  <p:cSld name="CUSTOM_4_1"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180"/>
          <p:cNvSpPr/>
          <p:nvPr>
            <p:ph idx="2" type="pic"/>
          </p:nvPr>
        </p:nvSpPr>
        <p:spPr>
          <a:xfrm>
            <a:off x="75" y="0"/>
            <a:ext cx="2853300" cy="2436600"/>
          </a:xfrm>
          <a:prstGeom prst="rect">
            <a:avLst/>
          </a:prstGeom>
          <a:noFill/>
          <a:ln>
            <a:noFill/>
          </a:ln>
        </p:spPr>
      </p:sp>
      <p:sp>
        <p:nvSpPr>
          <p:cNvPr id="2628" name="Google Shape;2628;p18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9" name="Google Shape;2629;p180"/>
          <p:cNvSpPr txBox="1"/>
          <p:nvPr>
            <p:ph idx="1" type="subTitle"/>
          </p:nvPr>
        </p:nvSpPr>
        <p:spPr>
          <a:xfrm>
            <a:off x="361975" y="2614325"/>
            <a:ext cx="206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Four members">
  <p:cSld name="CUSTOM_5">
    <p:bg>
      <p:bgPr>
        <a:solidFill>
          <a:schemeClr val="lt1"/>
        </a:solidFill>
      </p:bgPr>
    </p:bg>
    <p:spTree>
      <p:nvGrpSpPr>
        <p:cNvPr id="2630" name="Shape 2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" name="Google Shape;2631;p181"/>
          <p:cNvSpPr txBox="1"/>
          <p:nvPr>
            <p:ph idx="1" type="body"/>
          </p:nvPr>
        </p:nvSpPr>
        <p:spPr>
          <a:xfrm>
            <a:off x="3528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32" name="Google Shape;2632;p181"/>
          <p:cNvSpPr txBox="1"/>
          <p:nvPr>
            <p:ph idx="2" type="body"/>
          </p:nvPr>
        </p:nvSpPr>
        <p:spPr>
          <a:xfrm>
            <a:off x="7187875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33" name="Google Shape;2633;p181"/>
          <p:cNvSpPr txBox="1"/>
          <p:nvPr>
            <p:ph idx="3" type="body"/>
          </p:nvPr>
        </p:nvSpPr>
        <p:spPr>
          <a:xfrm>
            <a:off x="49244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34" name="Google Shape;2634;p181"/>
          <p:cNvSpPr txBox="1"/>
          <p:nvPr>
            <p:ph idx="4" type="body"/>
          </p:nvPr>
        </p:nvSpPr>
        <p:spPr>
          <a:xfrm>
            <a:off x="2643063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35" name="Google Shape;2635;p181"/>
          <p:cNvSpPr/>
          <p:nvPr>
            <p:ph idx="5" type="pic"/>
          </p:nvPr>
        </p:nvSpPr>
        <p:spPr>
          <a:xfrm>
            <a:off x="2941550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636" name="Google Shape;2636;p181"/>
          <p:cNvSpPr/>
          <p:nvPr>
            <p:ph idx="6" type="pic"/>
          </p:nvPr>
        </p:nvSpPr>
        <p:spPr>
          <a:xfrm>
            <a:off x="52270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637" name="Google Shape;2637;p181"/>
          <p:cNvSpPr/>
          <p:nvPr>
            <p:ph idx="7" type="pic"/>
          </p:nvPr>
        </p:nvSpPr>
        <p:spPr>
          <a:xfrm>
            <a:off x="74952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2638" name="Google Shape;2638;p181"/>
          <p:cNvCxnSpPr/>
          <p:nvPr/>
        </p:nvCxnSpPr>
        <p:spPr>
          <a:xfrm>
            <a:off x="22861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9" name="Google Shape;2639;p181"/>
          <p:cNvCxnSpPr/>
          <p:nvPr/>
        </p:nvCxnSpPr>
        <p:spPr>
          <a:xfrm>
            <a:off x="45805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0" name="Google Shape;2640;p181"/>
          <p:cNvCxnSpPr/>
          <p:nvPr/>
        </p:nvCxnSpPr>
        <p:spPr>
          <a:xfrm>
            <a:off x="685707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1" name="Google Shape;2641;p181"/>
          <p:cNvSpPr/>
          <p:nvPr>
            <p:ph idx="8" type="pic"/>
          </p:nvPr>
        </p:nvSpPr>
        <p:spPr>
          <a:xfrm>
            <a:off x="651288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642" name="Google Shape;2642;p181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3" name="Google Shape;2643;p18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44" name="Google Shape;2644;p181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5" name="Google Shape;2645;p181"/>
          <p:cNvSpPr txBox="1"/>
          <p:nvPr>
            <p:ph idx="13" type="subTitle"/>
          </p:nvPr>
        </p:nvSpPr>
        <p:spPr>
          <a:xfrm>
            <a:off x="3532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46" name="Google Shape;2646;p181"/>
          <p:cNvSpPr txBox="1"/>
          <p:nvPr>
            <p:ph idx="14" type="subTitle"/>
          </p:nvPr>
        </p:nvSpPr>
        <p:spPr>
          <a:xfrm>
            <a:off x="3532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7" name="Google Shape;2647;p181"/>
          <p:cNvSpPr txBox="1"/>
          <p:nvPr>
            <p:ph idx="15" type="subTitle"/>
          </p:nvPr>
        </p:nvSpPr>
        <p:spPr>
          <a:xfrm>
            <a:off x="3532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48" name="Google Shape;2648;p181"/>
          <p:cNvSpPr txBox="1"/>
          <p:nvPr>
            <p:ph idx="16" type="subTitle"/>
          </p:nvPr>
        </p:nvSpPr>
        <p:spPr>
          <a:xfrm>
            <a:off x="7188325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49" name="Google Shape;2649;p181"/>
          <p:cNvSpPr txBox="1"/>
          <p:nvPr>
            <p:ph idx="17" type="subTitle"/>
          </p:nvPr>
        </p:nvSpPr>
        <p:spPr>
          <a:xfrm>
            <a:off x="7188325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50" name="Google Shape;2650;p181"/>
          <p:cNvSpPr txBox="1"/>
          <p:nvPr>
            <p:ph idx="18" type="subTitle"/>
          </p:nvPr>
        </p:nvSpPr>
        <p:spPr>
          <a:xfrm>
            <a:off x="7188325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51" name="Google Shape;2651;p181"/>
          <p:cNvSpPr txBox="1"/>
          <p:nvPr>
            <p:ph idx="19" type="subTitle"/>
          </p:nvPr>
        </p:nvSpPr>
        <p:spPr>
          <a:xfrm>
            <a:off x="49248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52" name="Google Shape;2652;p181"/>
          <p:cNvSpPr txBox="1"/>
          <p:nvPr>
            <p:ph idx="20" type="subTitle"/>
          </p:nvPr>
        </p:nvSpPr>
        <p:spPr>
          <a:xfrm>
            <a:off x="49248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53" name="Google Shape;2653;p181"/>
          <p:cNvSpPr txBox="1"/>
          <p:nvPr>
            <p:ph idx="21" type="subTitle"/>
          </p:nvPr>
        </p:nvSpPr>
        <p:spPr>
          <a:xfrm>
            <a:off x="49248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54" name="Google Shape;2654;p181"/>
          <p:cNvSpPr txBox="1"/>
          <p:nvPr>
            <p:ph idx="22" type="subTitle"/>
          </p:nvPr>
        </p:nvSpPr>
        <p:spPr>
          <a:xfrm>
            <a:off x="2643513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55" name="Google Shape;2655;p181"/>
          <p:cNvSpPr txBox="1"/>
          <p:nvPr>
            <p:ph idx="23" type="subTitle"/>
          </p:nvPr>
        </p:nvSpPr>
        <p:spPr>
          <a:xfrm>
            <a:off x="2643513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56" name="Google Shape;2656;p181"/>
          <p:cNvSpPr txBox="1"/>
          <p:nvPr>
            <p:ph idx="24" type="subTitle"/>
          </p:nvPr>
        </p:nvSpPr>
        <p:spPr>
          <a:xfrm>
            <a:off x="2643513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Eight members">
  <p:cSld name="CUSTOM_6">
    <p:spTree>
      <p:nvGrpSpPr>
        <p:cNvPr id="2657" name="Shape 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8" name="Google Shape;2658;p182"/>
          <p:cNvSpPr txBox="1"/>
          <p:nvPr>
            <p:ph idx="1" type="subTitle"/>
          </p:nvPr>
        </p:nvSpPr>
        <p:spPr>
          <a:xfrm>
            <a:off x="675060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59" name="Google Shape;2659;p182"/>
          <p:cNvSpPr txBox="1"/>
          <p:nvPr>
            <p:ph idx="2" type="subTitle"/>
          </p:nvPr>
        </p:nvSpPr>
        <p:spPr>
          <a:xfrm>
            <a:off x="675060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60" name="Google Shape;2660;p182"/>
          <p:cNvSpPr txBox="1"/>
          <p:nvPr>
            <p:ph idx="3" type="subTitle"/>
          </p:nvPr>
        </p:nvSpPr>
        <p:spPr>
          <a:xfrm>
            <a:off x="675060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61" name="Google Shape;2661;p182"/>
          <p:cNvSpPr/>
          <p:nvPr>
            <p:ph idx="4" type="pic"/>
          </p:nvPr>
        </p:nvSpPr>
        <p:spPr>
          <a:xfrm>
            <a:off x="608070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62" name="Google Shape;2662;p182"/>
          <p:cNvSpPr txBox="1"/>
          <p:nvPr>
            <p:ph idx="5" type="subTitle"/>
          </p:nvPr>
        </p:nvSpPr>
        <p:spPr>
          <a:xfrm>
            <a:off x="382455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63" name="Google Shape;2663;p182"/>
          <p:cNvSpPr txBox="1"/>
          <p:nvPr>
            <p:ph idx="6" type="subTitle"/>
          </p:nvPr>
        </p:nvSpPr>
        <p:spPr>
          <a:xfrm>
            <a:off x="382455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64" name="Google Shape;2664;p182"/>
          <p:cNvSpPr txBox="1"/>
          <p:nvPr>
            <p:ph idx="7" type="subTitle"/>
          </p:nvPr>
        </p:nvSpPr>
        <p:spPr>
          <a:xfrm>
            <a:off x="382455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65" name="Google Shape;2665;p182"/>
          <p:cNvSpPr/>
          <p:nvPr>
            <p:ph idx="8" type="pic"/>
          </p:nvPr>
        </p:nvSpPr>
        <p:spPr>
          <a:xfrm>
            <a:off x="315465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66" name="Google Shape;2666;p182"/>
          <p:cNvSpPr txBox="1"/>
          <p:nvPr>
            <p:ph idx="9" type="subTitle"/>
          </p:nvPr>
        </p:nvSpPr>
        <p:spPr>
          <a:xfrm>
            <a:off x="675060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67" name="Google Shape;2667;p182"/>
          <p:cNvSpPr txBox="1"/>
          <p:nvPr>
            <p:ph idx="13" type="subTitle"/>
          </p:nvPr>
        </p:nvSpPr>
        <p:spPr>
          <a:xfrm>
            <a:off x="675060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68" name="Google Shape;2668;p182"/>
          <p:cNvSpPr txBox="1"/>
          <p:nvPr>
            <p:ph idx="14" type="subTitle"/>
          </p:nvPr>
        </p:nvSpPr>
        <p:spPr>
          <a:xfrm>
            <a:off x="675060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69" name="Google Shape;2669;p182"/>
          <p:cNvSpPr/>
          <p:nvPr>
            <p:ph idx="15" type="pic"/>
          </p:nvPr>
        </p:nvSpPr>
        <p:spPr>
          <a:xfrm>
            <a:off x="608070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70" name="Google Shape;2670;p182"/>
          <p:cNvSpPr txBox="1"/>
          <p:nvPr>
            <p:ph idx="16" type="subTitle"/>
          </p:nvPr>
        </p:nvSpPr>
        <p:spPr>
          <a:xfrm>
            <a:off x="382455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71" name="Google Shape;2671;p182"/>
          <p:cNvSpPr txBox="1"/>
          <p:nvPr>
            <p:ph idx="17" type="subTitle"/>
          </p:nvPr>
        </p:nvSpPr>
        <p:spPr>
          <a:xfrm>
            <a:off x="382455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72" name="Google Shape;2672;p182"/>
          <p:cNvSpPr txBox="1"/>
          <p:nvPr>
            <p:ph idx="18" type="subTitle"/>
          </p:nvPr>
        </p:nvSpPr>
        <p:spPr>
          <a:xfrm>
            <a:off x="382455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73" name="Google Shape;2673;p182"/>
          <p:cNvSpPr/>
          <p:nvPr>
            <p:ph idx="19" type="pic"/>
          </p:nvPr>
        </p:nvSpPr>
        <p:spPr>
          <a:xfrm>
            <a:off x="315465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74" name="Google Shape;2674;p182"/>
          <p:cNvSpPr txBox="1"/>
          <p:nvPr>
            <p:ph idx="20" type="subTitle"/>
          </p:nvPr>
        </p:nvSpPr>
        <p:spPr>
          <a:xfrm>
            <a:off x="675060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75" name="Google Shape;2675;p182"/>
          <p:cNvSpPr txBox="1"/>
          <p:nvPr>
            <p:ph idx="21" type="subTitle"/>
          </p:nvPr>
        </p:nvSpPr>
        <p:spPr>
          <a:xfrm>
            <a:off x="675060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76" name="Google Shape;2676;p182"/>
          <p:cNvSpPr txBox="1"/>
          <p:nvPr>
            <p:ph idx="22" type="subTitle"/>
          </p:nvPr>
        </p:nvSpPr>
        <p:spPr>
          <a:xfrm>
            <a:off x="675060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77" name="Google Shape;2677;p182"/>
          <p:cNvSpPr/>
          <p:nvPr>
            <p:ph idx="23" type="pic"/>
          </p:nvPr>
        </p:nvSpPr>
        <p:spPr>
          <a:xfrm>
            <a:off x="608070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78" name="Google Shape;2678;p182"/>
          <p:cNvSpPr txBox="1"/>
          <p:nvPr>
            <p:ph idx="24" type="subTitle"/>
          </p:nvPr>
        </p:nvSpPr>
        <p:spPr>
          <a:xfrm>
            <a:off x="382455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79" name="Google Shape;2679;p182"/>
          <p:cNvSpPr txBox="1"/>
          <p:nvPr>
            <p:ph idx="25" type="subTitle"/>
          </p:nvPr>
        </p:nvSpPr>
        <p:spPr>
          <a:xfrm>
            <a:off x="382455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80" name="Google Shape;2680;p182"/>
          <p:cNvSpPr txBox="1"/>
          <p:nvPr>
            <p:ph idx="26" type="subTitle"/>
          </p:nvPr>
        </p:nvSpPr>
        <p:spPr>
          <a:xfrm>
            <a:off x="382455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81" name="Google Shape;2681;p182"/>
          <p:cNvSpPr/>
          <p:nvPr>
            <p:ph idx="27" type="pic"/>
          </p:nvPr>
        </p:nvSpPr>
        <p:spPr>
          <a:xfrm>
            <a:off x="315465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82" name="Google Shape;2682;p182"/>
          <p:cNvSpPr txBox="1"/>
          <p:nvPr>
            <p:ph idx="28" type="subTitle"/>
          </p:nvPr>
        </p:nvSpPr>
        <p:spPr>
          <a:xfrm>
            <a:off x="675060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83" name="Google Shape;2683;p182"/>
          <p:cNvSpPr txBox="1"/>
          <p:nvPr>
            <p:ph idx="29" type="subTitle"/>
          </p:nvPr>
        </p:nvSpPr>
        <p:spPr>
          <a:xfrm>
            <a:off x="675060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84" name="Google Shape;2684;p182"/>
          <p:cNvSpPr txBox="1"/>
          <p:nvPr>
            <p:ph idx="30" type="subTitle"/>
          </p:nvPr>
        </p:nvSpPr>
        <p:spPr>
          <a:xfrm>
            <a:off x="675060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85" name="Google Shape;2685;p182"/>
          <p:cNvSpPr/>
          <p:nvPr>
            <p:ph idx="31" type="pic"/>
          </p:nvPr>
        </p:nvSpPr>
        <p:spPr>
          <a:xfrm>
            <a:off x="608070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86" name="Google Shape;2686;p182"/>
          <p:cNvSpPr txBox="1"/>
          <p:nvPr>
            <p:ph idx="32" type="subTitle"/>
          </p:nvPr>
        </p:nvSpPr>
        <p:spPr>
          <a:xfrm>
            <a:off x="382455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87" name="Google Shape;2687;p182"/>
          <p:cNvSpPr txBox="1"/>
          <p:nvPr>
            <p:ph idx="33" type="subTitle"/>
          </p:nvPr>
        </p:nvSpPr>
        <p:spPr>
          <a:xfrm>
            <a:off x="382455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88" name="Google Shape;2688;p182"/>
          <p:cNvSpPr txBox="1"/>
          <p:nvPr>
            <p:ph idx="34" type="subTitle"/>
          </p:nvPr>
        </p:nvSpPr>
        <p:spPr>
          <a:xfrm>
            <a:off x="382455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89" name="Google Shape;2689;p182"/>
          <p:cNvSpPr/>
          <p:nvPr>
            <p:ph idx="35" type="pic"/>
          </p:nvPr>
        </p:nvSpPr>
        <p:spPr>
          <a:xfrm>
            <a:off x="315465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90" name="Google Shape;2690;p182"/>
          <p:cNvSpPr txBox="1"/>
          <p:nvPr>
            <p:ph type="title"/>
          </p:nvPr>
        </p:nvSpPr>
        <p:spPr>
          <a:xfrm>
            <a:off x="361975" y="962100"/>
            <a:ext cx="2450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691" name="Google Shape;2691;p18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92" name="Google Shape;2692;p182"/>
          <p:cNvSpPr txBox="1"/>
          <p:nvPr>
            <p:ph idx="3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otlight - Alt 2">
  <p:cSld name="CUSTOM_7_1">
    <p:bg>
      <p:bgPr>
        <a:solidFill>
          <a:schemeClr val="accent2"/>
        </a:solidFill>
      </p:bgPr>
    </p:bg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183"/>
          <p:cNvSpPr/>
          <p:nvPr/>
        </p:nvSpPr>
        <p:spPr>
          <a:xfrm>
            <a:off x="0" y="0"/>
            <a:ext cx="4567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95" name="Google Shape;2695;p183"/>
          <p:cNvSpPr txBox="1"/>
          <p:nvPr>
            <p:ph type="title"/>
          </p:nvPr>
        </p:nvSpPr>
        <p:spPr>
          <a:xfrm>
            <a:off x="4975925" y="989088"/>
            <a:ext cx="3783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696" name="Google Shape;2696;p183"/>
          <p:cNvSpPr/>
          <p:nvPr>
            <p:ph idx="2" type="pic"/>
          </p:nvPr>
        </p:nvSpPr>
        <p:spPr>
          <a:xfrm flipH="1">
            <a:off x="953803" y="1066100"/>
            <a:ext cx="2664300" cy="3002700"/>
          </a:xfrm>
          <a:prstGeom prst="rect">
            <a:avLst/>
          </a:prstGeom>
          <a:noFill/>
          <a:ln>
            <a:noFill/>
          </a:ln>
        </p:spPr>
      </p:sp>
      <p:sp>
        <p:nvSpPr>
          <p:cNvPr id="2697" name="Google Shape;2697;p183"/>
          <p:cNvSpPr txBox="1"/>
          <p:nvPr>
            <p:ph idx="1" type="body"/>
          </p:nvPr>
        </p:nvSpPr>
        <p:spPr>
          <a:xfrm>
            <a:off x="4975925" y="4125662"/>
            <a:ext cx="3783600" cy="461700"/>
          </a:xfrm>
          <a:prstGeom prst="rect">
            <a:avLst/>
          </a:prstGeom>
          <a:noFill/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98" name="Google Shape;2698;p18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99" name="Google Shape;2699;p183"/>
          <p:cNvSpPr txBox="1"/>
          <p:nvPr>
            <p:ph idx="3" type="body"/>
          </p:nvPr>
        </p:nvSpPr>
        <p:spPr>
          <a:xfrm>
            <a:off x="4975925" y="1943891"/>
            <a:ext cx="3783600" cy="12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2700" name="Google Shape;2700;p183"/>
          <p:cNvSpPr txBox="1"/>
          <p:nvPr>
            <p:ph idx="4" type="subTitle"/>
          </p:nvPr>
        </p:nvSpPr>
        <p:spPr>
          <a:xfrm>
            <a:off x="4975925" y="732775"/>
            <a:ext cx="37836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01" name="Google Shape;2701;p183"/>
          <p:cNvSpPr txBox="1"/>
          <p:nvPr>
            <p:ph idx="5" type="subTitle"/>
          </p:nvPr>
        </p:nvSpPr>
        <p:spPr>
          <a:xfrm>
            <a:off x="4975925" y="1647132"/>
            <a:ext cx="37836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702" name="Google Shape;2702;p183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chart background">
  <p:cSld name="CUSTOM_8">
    <p:spTree>
      <p:nvGrpSpPr>
        <p:cNvPr id="2703" name="Shape 2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4" name="Google Shape;2704;p184"/>
          <p:cNvGrpSpPr/>
          <p:nvPr/>
        </p:nvGrpSpPr>
        <p:grpSpPr>
          <a:xfrm>
            <a:off x="49" y="514398"/>
            <a:ext cx="9144297" cy="4115162"/>
            <a:chOff x="-18500" y="514395"/>
            <a:chExt cx="9219900" cy="4115162"/>
          </a:xfrm>
        </p:grpSpPr>
        <p:cxnSp>
          <p:nvCxnSpPr>
            <p:cNvPr id="2705" name="Google Shape;2705;p184"/>
            <p:cNvCxnSpPr/>
            <p:nvPr/>
          </p:nvCxnSpPr>
          <p:spPr>
            <a:xfrm>
              <a:off x="-18500" y="1028790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6" name="Google Shape;2706;p184"/>
            <p:cNvCxnSpPr/>
            <p:nvPr/>
          </p:nvCxnSpPr>
          <p:spPr>
            <a:xfrm>
              <a:off x="-18500" y="462955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7" name="Google Shape;2707;p184"/>
            <p:cNvCxnSpPr/>
            <p:nvPr/>
          </p:nvCxnSpPr>
          <p:spPr>
            <a:xfrm>
              <a:off x="-18500" y="4115162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8" name="Google Shape;2708;p184"/>
            <p:cNvCxnSpPr/>
            <p:nvPr/>
          </p:nvCxnSpPr>
          <p:spPr>
            <a:xfrm>
              <a:off x="-18500" y="360076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9" name="Google Shape;2709;p184"/>
            <p:cNvCxnSpPr/>
            <p:nvPr/>
          </p:nvCxnSpPr>
          <p:spPr>
            <a:xfrm>
              <a:off x="-18500" y="308637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0" name="Google Shape;2710;p184"/>
            <p:cNvCxnSpPr/>
            <p:nvPr/>
          </p:nvCxnSpPr>
          <p:spPr>
            <a:xfrm>
              <a:off x="-18500" y="257197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1" name="Google Shape;2711;p184"/>
            <p:cNvCxnSpPr/>
            <p:nvPr/>
          </p:nvCxnSpPr>
          <p:spPr>
            <a:xfrm>
              <a:off x="-18500" y="205758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2" name="Google Shape;2712;p184"/>
            <p:cNvCxnSpPr/>
            <p:nvPr/>
          </p:nvCxnSpPr>
          <p:spPr>
            <a:xfrm>
              <a:off x="-18500" y="154318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3" name="Google Shape;2713;p184"/>
            <p:cNvCxnSpPr/>
            <p:nvPr/>
          </p:nvCxnSpPr>
          <p:spPr>
            <a:xfrm>
              <a:off x="-18500" y="514395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14" name="Google Shape;2714;p18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15" name="Google Shape;2715;p18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6" name="Google Shape;2716;p184"/>
          <p:cNvSpPr txBox="1"/>
          <p:nvPr>
            <p:ph idx="2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39" name="Google Shape;239;p20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240" name="Google Shape;240;p20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241" name="Google Shape;241;p20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242" name="Google Shape;242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3" name="Google Shape;243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4" name="Google Shape;244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5" name="Google Shape;245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6" name="Google Shape;246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47" name="Google Shape;247;p20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248" name="Google Shape;248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9" name="Google Shape;249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0" name="Google Shape;250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1" name="Google Shape;251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2" name="Google Shape;252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253" name="Google Shape;253;p20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54" name="Google Shape;254;p20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20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56" name="Google Shape;256;p20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57" name="Google Shape;257;p2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8" name="Google Shape;258;p20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9" name="Google Shape;259;p2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CUSTOM_8_1">
    <p:bg>
      <p:bgPr>
        <a:solidFill>
          <a:schemeClr val="accent2"/>
        </a:solidFill>
      </p:bgPr>
    </p:bg>
    <p:spTree>
      <p:nvGrpSpPr>
        <p:cNvPr id="2717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8" name="Google Shape;2718;p185"/>
          <p:cNvSpPr/>
          <p:nvPr/>
        </p:nvSpPr>
        <p:spPr>
          <a:xfrm>
            <a:off x="50" y="-300"/>
            <a:ext cx="6708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19" name="Google Shape;2719;p185"/>
          <p:cNvSpPr txBox="1"/>
          <p:nvPr>
            <p:ph type="title"/>
          </p:nvPr>
        </p:nvSpPr>
        <p:spPr>
          <a:xfrm>
            <a:off x="451472" y="2024100"/>
            <a:ext cx="4163100" cy="137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20" name="Google Shape;2720;p185"/>
          <p:cNvSpPr txBox="1"/>
          <p:nvPr>
            <p:ph idx="1" type="subTitle"/>
          </p:nvPr>
        </p:nvSpPr>
        <p:spPr>
          <a:xfrm>
            <a:off x="451475" y="3776250"/>
            <a:ext cx="4163100" cy="42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18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23" name="Google Shape;2723;p18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724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p18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726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" name="Google Shape;2727;p1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8" name="Google Shape;2728;p1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2729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p1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1" name="Google Shape;2731;p18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2" name="Google Shape;2732;p18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733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p1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735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6" name="Google Shape;2736;p19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37" name="Google Shape;2737;p19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738" name="Shape 2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9" name="Google Shape;2739;p19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" name="Google Shape;2741;p19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42" name="Google Shape;2742;p19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43" name="Google Shape;2743;p19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744" name="Shape 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5" name="Google Shape;2745;p19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2" name="Google Shape;262;p21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264" name="Google Shape;264;p21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5" name="Google Shape;265;p21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746" name="Shape 2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p19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48" name="Google Shape;2748;p19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749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750" name="Shape 2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" name="Google Shape;2751;p19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2" name="Google Shape;2752;p19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3" name="Google Shape;2753;p19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4" name="Google Shape;2754;p19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5" name="Google Shape;2755;p19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6" name="Google Shape;2756;p19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7" name="Google Shape;2757;p19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758" name="Shape 2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9" name="Google Shape;2759;p1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0" name="Google Shape;2760;p19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61" name="Google Shape;2761;p19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762" name="Shape 2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3" name="Google Shape;2763;p19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64" name="Google Shape;2764;p19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65" name="Google Shape;2765;p19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66" name="Google Shape;2766;p19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67" name="Google Shape;2767;p19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768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p20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70" name="Google Shape;2770;p20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71" name="Google Shape;2771;p20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72" name="Google Shape;2772;p200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73" name="Google Shape;2773;p200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74" name="Google Shape;2774;p200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75" name="Google Shape;2775;p200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776" name="Shape 2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7" name="Google Shape;2777;p20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78" name="Google Shape;2778;p20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79" name="Google Shape;2779;p20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80" name="Google Shape;2780;p20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81" name="Google Shape;2781;p20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82" name="Google Shape;2782;p20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3" name="Google Shape;2783;p20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4" name="Google Shape;2784;p20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5" name="Google Shape;2785;p20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2786" name="Shape 2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7" name="Google Shape;2787;p2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8" name="Google Shape;2788;p20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2789" name="Shape 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" name="Google Shape;2790;p20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91" name="Google Shape;2791;p20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792" name="Google Shape;2792;p20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793" name="Google Shape;2793;p20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94" name="Google Shape;2794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5" name="Google Shape;2795;p20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96" name="Google Shape;2796;p20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2797" name="Shape 2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8" name="Google Shape;2798;p20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99" name="Google Shape;2799;p20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800" name="Google Shape;2800;p20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801" name="Google Shape;2801;p20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2" name="Google Shape;2802;p20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803" name="Google Shape;2803;p20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4" name="Google Shape;2804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5" name="Google Shape;2805;p20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06" name="Google Shape;2806;p20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07" name="Google Shape;2807;p20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2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268" name="Google Shape;268;p2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269" name="Google Shape;269;p2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0" name="Google Shape;270;p2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1" name="Google Shape;271;p2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2" name="Google Shape;272;p2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3" name="Google Shape;273;p2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4" name="Google Shape;274;p2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275" name="Google Shape;275;p2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6" name="Google Shape;276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7" name="Google Shape;277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8" name="Google Shape;278;p2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9" name="Google Shape;279;p2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280" name="Google Shape;280;p2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1" name="Google Shape;281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2" name="Google Shape;282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3" name="Google Shape;283;p2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284" name="Google Shape;284;p22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5" name="Google Shape;285;p22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86" name="Google Shape;286;p22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2808" name="Shape 2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9" name="Google Shape;2809;p20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2810" name="Shape 2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1" name="Google Shape;2811;p20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2" name="Google Shape;2812;p20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3" name="Google Shape;2813;p20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4" name="Google Shape;2814;p20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5" name="Google Shape;2815;p20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6" name="Google Shape;2816;p20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7" name="Google Shape;2817;p20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8" name="Google Shape;2818;p20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9" name="Google Shape;2819;p20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20" name="Google Shape;2820;p20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9" name="Google Shape;289;p23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90" name="Google Shape;290;p23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291" name="Google Shape;291;p23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94" name="Google Shape;294;p23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3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3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3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23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3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0" name="Google Shape;300;p23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301" name="Google Shape;301;p23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302" name="Google Shape;302;p23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303" name="Google Shape;303;p23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06" name="Google Shape;306;p24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307" name="Google Shape;307;p24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08" name="Google Shape;308;p24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09" name="Google Shape;309;p24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24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24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24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24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24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" name="Google Shape;315;p24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6" name="Google Shape;316;p24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17" name="Google Shape;317;p24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8" name="Google Shape;318;p24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319" name="Google Shape;319;p24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0" name="Google Shape;320;p24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23" name="Google Shape;323;p25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324" name="Google Shape;324;p25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325" name="Google Shape;325;p25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326" name="Google Shape;326;p25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7" name="Google Shape;327;p25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8" name="Google Shape;328;p25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9" name="Google Shape;329;p25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0" name="Google Shape;330;p25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31" name="Google Shape;331;p25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2" name="Google Shape;332;p25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6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35" name="Google Shape;335;p26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36" name="Google Shape;336;p26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337" name="Google Shape;337;p26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338" name="Google Shape;33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39" name="Google Shape;33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0" name="Google Shape;34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1" name="Google Shape;341;p26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42" name="Google Shape;342;p26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343" name="Google Shape;343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4" name="Google Shape;344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5" name="Google Shape;345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6" name="Google Shape;346;p26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47" name="Google Shape;347;p26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348" name="Google Shape;34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0" name="Google Shape;35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1" name="Google Shape;351;p26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52" name="Google Shape;352;p26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353" name="Google Shape;353;p26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54" name="Google Shape;354;p26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26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6" name="Google Shape;356;p26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7" name="Google Shape;357;p2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7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0" name="Google Shape;360;p2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61" name="Google Shape;361;p27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62" name="Google Shape;362;p2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8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5" name="Google Shape;365;p28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6" name="Google Shape;366;p28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7" name="Google Shape;367;p28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8" name="Google Shape;368;p28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9" name="Google Shape;369;p28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70" name="Google Shape;370;p28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71" name="Google Shape;371;p28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72" name="Google Shape;372;p28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3" name="Google Shape;373;p28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4" name="Google Shape;374;p28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5" name="Google Shape;375;p28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6" name="Google Shape;376;p28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7" name="Google Shape;377;p28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8" name="Google Shape;378;p28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9" name="Google Shape;379;p28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80" name="Google Shape;380;p28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1" name="Google Shape;381;p28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2" name="Google Shape;382;p28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3" name="Google Shape;383;p28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384" name="Google Shape;384;p28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9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87" name="Google Shape;387;p29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8" name="Google Shape;388;p29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9" name="Google Shape;389;p29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0" name="Google Shape;390;p29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91" name="Google Shape;391;p29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2" name="Google Shape;392;p29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3" name="Google Shape;393;p29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4" name="Google Shape;394;p29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95" name="Google Shape;395;p29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96" name="Google Shape;396;p29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7" name="Google Shape;397;p29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29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9" name="Google Shape;399;p29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0" name="Google Shape;400;p29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1" name="Google Shape;401;p29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2" name="Google Shape;402;p29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3" name="Google Shape;403;p29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4" name="Google Shape;404;p29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5" name="Google Shape;405;p29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6" name="Google Shape;406;p29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09" name="Google Shape;409;p30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10" name="Google Shape;410;p30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411" name="Google Shape;411;p30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412" name="Google Shape;412;p30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13" name="Google Shape;413;p30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4" name="Google Shape;414;p30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5" name="Google Shape;415;p30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6" name="Google Shape;416;p30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7" name="Google Shape;417;p30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18" name="Google Shape;418;p30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19" name="Google Shape;419;p3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0" name="Google Shape;420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1" name="Google Shape;421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2" name="Google Shape;422;p30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23" name="Google Shape;423;p30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24" name="Google Shape;424;p3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5" name="Google Shape;425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6" name="Google Shape;426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7" name="Google Shape;427;p3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28" name="Google Shape;428;p30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29" name="Google Shape;429;p30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0" name="Google Shape;430;p30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30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30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30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4" name="Google Shape;434;p30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5" name="Google Shape;435;p30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6" name="Google Shape;436;p30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37" name="Google Shape;437;p30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8" name="Google Shape;438;p30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9" name="Google Shape;439;p30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40" name="Google Shape;440;p30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1" name="Google Shape;441;p30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1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4" name="Google Shape;444;p31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5" name="Google Shape;445;p31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6" name="Google Shape;446;p31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7" name="Google Shape;447;p31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8" name="Google Shape;448;p31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9" name="Google Shape;449;p31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0" name="Google Shape;450;p31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1" name="Google Shape;451;p31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2" name="Google Shape;452;p31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3" name="Google Shape;453;p31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4" name="Google Shape;454;p31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5" name="Google Shape;455;p31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6" name="Google Shape;456;p31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7" name="Google Shape;457;p31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8" name="Google Shape;458;p31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9" name="Google Shape;459;p31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60" name="Google Shape;460;p31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2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63" name="Google Shape;463;p32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464" name="Google Shape;464;p32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65" name="Google Shape;465;p32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66" name="Google Shape;466;p32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7" name="Google Shape;467;p32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8" name="Google Shape;468;p32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9" name="Google Shape;469;p32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0" name="Google Shape;470;p32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1" name="Google Shape;471;p32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2" name="Google Shape;472;p32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3" name="Google Shape;473;p32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4" name="Google Shape;474;p32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75" name="Google Shape;475;p32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6" name="Google Shape;476;p32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33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79" name="Google Shape;479;p33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80" name="Google Shape;480;p33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1" name="Google Shape;481;p33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2" name="Google Shape;482;p33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3" name="Google Shape;483;p33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4" name="Google Shape;484;p33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85" name="Google Shape;485;p33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86" name="Google Shape;486;p33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7" name="Google Shape;487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8" name="Google Shape;488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9" name="Google Shape;489;p33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90" name="Google Shape;490;p33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91" name="Google Shape;491;p33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2" name="Google Shape;492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3" name="Google Shape;493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4" name="Google Shape;494;p33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95" name="Google Shape;495;p3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96" name="Google Shape;496;p33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97" name="Google Shape;497;p33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98" name="Google Shape;498;p33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99" name="Google Shape;499;p33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00" name="Google Shape;500;p33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501" name="Google Shape;501;p3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3" name="Google Shape;503;p34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504" name="Google Shape;504;p34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505" name="Google Shape;505;p34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6" name="Google Shape;506;p34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7" name="Google Shape;507;p34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8" name="Google Shape;508;p34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9" name="Google Shape;509;p34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10" name="Google Shape;510;p34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511" name="Google Shape;511;p3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2" name="Google Shape;512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4" name="Google Shape;514;p34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15" name="Google Shape;515;p34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516" name="Google Shape;516;p3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8" name="Google Shape;518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9" name="Google Shape;519;p3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520" name="Google Shape;520;p34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1" name="Google Shape;521;p34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2" name="Google Shape;522;p34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23" name="Google Shape;523;p34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524" name="Google Shape;524;p34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34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p34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34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28" name="Google Shape;528;p34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29" name="Google Shape;529;p34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30" name="Google Shape;530;p34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1" name="Google Shape;531;p34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2" name="Google Shape;532;p34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33" name="Google Shape;533;p34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4" name="Google Shape;534;p34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5" name="Google Shape;535;p34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6" name="Google Shape;536;p34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7" name="Google Shape;537;p34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38" name="Google Shape;538;p34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35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541" name="Google Shape;541;p35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542" name="Google Shape;542;p35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543" name="Google Shape;543;p35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4" name="Google Shape;544;p35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5" name="Google Shape;545;p35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6" name="Google Shape;546;p35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7" name="Google Shape;547;p35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8" name="Google Shape;548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9" name="Google Shape;54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0" name="Google Shape;55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1" name="Google Shape;55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2" name="Google Shape;55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3" name="Google Shape;55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54" name="Google Shape;554;p35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555" name="Google Shape;555;p35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6" name="Google Shape;55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7" name="Google Shape;55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8" name="Google Shape;55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9" name="Google Shape;55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60" name="Google Shape;560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61" name="Google Shape;56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2" name="Google Shape;56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3" name="Google Shape;563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4" name="Google Shape;564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65" name="Google Shape;565;p35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566" name="Google Shape;566;p35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567" name="Google Shape;567;p3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68" name="Google Shape;568;p3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69" name="Google Shape;56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0" name="Google Shape;57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1" name="Google Shape;57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2" name="Google Shape;57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3" name="Google Shape;57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74" name="Google Shape;574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75" name="Google Shape;575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6" name="Google Shape;57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7" name="Google Shape;57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8" name="Google Shape;57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9" name="Google Shape;57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0" name="Google Shape;580;p3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1" name="Google Shape;58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2" name="Google Shape;58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3" name="Google Shape;583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4" name="Google Shape;584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5" name="Google Shape;585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6" name="Google Shape;586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7" name="Google Shape;587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8" name="Google Shape;588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9" name="Google Shape;589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0" name="Google Shape;590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1" name="Google Shape;591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92" name="Google Shape;592;p3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93" name="Google Shape;593;p35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94" name="Google Shape;594;p35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95" name="Google Shape;595;p35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6" name="Google Shape;596;p35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97" name="Google Shape;597;p3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8" name="Google Shape;598;p35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99" name="Google Shape;599;p35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0" name="Google Shape;600;p35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1" name="Google Shape;601;p35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2" name="Google Shape;602;p35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3" name="Google Shape;603;p35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4" name="Google Shape;604;p35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5" name="Google Shape;605;p35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6" name="Google Shape;606;p35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7" name="Google Shape;607;p35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8" name="Google Shape;608;p35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9" name="Google Shape;609;p35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6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12" name="Google Shape;612;p36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36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4" name="Google Shape;614;p36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5" name="Google Shape;615;p36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6" name="Google Shape;616;p36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7" name="Google Shape;617;p36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8" name="Google Shape;618;p36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619" name="Google Shape;619;p3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20" name="Google Shape;620;p36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1" name="Google Shape;621;p36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2" name="Google Shape;622;p36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3" name="Google Shape;623;p36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4" name="Google Shape;624;p36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5" name="Google Shape;625;p36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6" name="Google Shape;626;p36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7" name="Google Shape;627;p36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8" name="Google Shape;628;p36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7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31" name="Google Shape;631;p37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32" name="Google Shape;632;p37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33" name="Google Shape;633;p37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34" name="Google Shape;634;p37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35" name="Google Shape;635;p3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36" name="Google Shape;636;p37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637" name="Google Shape;637;p37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9" name="Google Shape;639;p38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640" name="Google Shape;640;p38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641" name="Google Shape;641;p38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2" name="Google Shape;642;p38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3" name="Google Shape;643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44" name="Google Shape;644;p38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645" name="Google Shape;645;p3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6" name="Google Shape;646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7" name="Google Shape;647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48" name="Google Shape;648;p38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649" name="Google Shape;649;p38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0" name="Google Shape;650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1" name="Google Shape;651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52" name="Google Shape;652;p38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653" name="Google Shape;653;p38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4" name="Google Shape;654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655" name="Google Shape;655;p38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656" name="Google Shape;656;p3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57" name="Google Shape;657;p38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8" name="Google Shape;658;p38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59" name="Google Shape;659;p38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60" name="Google Shape;660;p38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61" name="Google Shape;661;p38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2" name="Google Shape;662;p38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3" name="Google Shape;663;p38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4" name="Google Shape;664;p38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5" name="Google Shape;665;p38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6" name="Google Shape;666;p38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7" name="Google Shape;667;p3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9" name="Google Shape;669;p39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670" name="Google Shape;670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71" name="Google Shape;671;p39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672" name="Google Shape;672;p3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3" name="Google Shape;673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74" name="Google Shape;674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75" name="Google Shape;675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76" name="Google Shape;676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77" name="Google Shape;677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78" name="Google Shape;678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79" name="Google Shape;67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80" name="Google Shape;68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81" name="Google Shape;681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82" name="Google Shape;682;p39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83" name="Google Shape;683;p39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84" name="Google Shape;684;p39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5" name="Google Shape;685;p39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6" name="Google Shape;686;p39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7" name="Google Shape;687;p39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8" name="Google Shape;688;p39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9" name="Google Shape;689;p39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0" name="Google Shape;690;p39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91" name="Google Shape;691;p39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692" name="Google Shape;692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93" name="Google Shape;693;p39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694" name="Google Shape;694;p39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695" name="Google Shape;695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96" name="Google Shape;696;p39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697" name="Google Shape;697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98" name="Google Shape;698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99" name="Google Shape;69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0" name="Google Shape;70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1" name="Google Shape;701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702" name="Google Shape;702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703" name="Google Shape;703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4" name="Google Shape;704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705" name="Google Shape;705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706" name="Google Shape;706;p39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07" name="Google Shape;707;p39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8" name="Google Shape;708;p39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709" name="Google Shape;709;p39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0" name="Google Shape;710;p39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1" name="Google Shape;711;p39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2" name="Google Shape;712;p39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3" name="Google Shape;713;p39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4" name="Google Shape;714;p39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5" name="Google Shape;715;p39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6" name="Google Shape;716;p39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7" name="Google Shape;717;p39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0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0" name="Google Shape;720;p40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1" name="Google Shape;721;p40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2" name="Google Shape;722;p40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723" name="Google Shape;723;p40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24" name="Google Shape;724;p40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25" name="Google Shape;725;p40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6" name="Google Shape;726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7" name="Google Shape;727;p40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28" name="Google Shape;728;p40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9" name="Google Shape;729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0" name="Google Shape;730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1" name="Google Shape;73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2" name="Google Shape;732;p40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33" name="Google Shape;733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4" name="Google Shape;734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5" name="Google Shape;735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6" name="Google Shape;736;p40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37" name="Google Shape;737;p40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8" name="Google Shape;738;p40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9" name="Google Shape;739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0" name="Google Shape;740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1" name="Google Shape;74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42" name="Google Shape;742;p40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3" name="Google Shape;743;p40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4" name="Google Shape;744;p40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5" name="Google Shape;745;p40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6" name="Google Shape;746;p4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7" name="Google Shape;747;p40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48" name="Google Shape;748;p40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9" name="Google Shape;749;p40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0" name="Google Shape;750;p40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40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40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4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41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6" name="Google Shape;756;p41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7" name="Google Shape;757;p41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8" name="Google Shape;758;p41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9" name="Google Shape;759;p41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60" name="Google Shape;760;p41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761" name="Google Shape;761;p41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62" name="Google Shape;762;p41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63" name="Google Shape;763;p41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64" name="Google Shape;764;p41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5" name="Google Shape;765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66" name="Google Shape;766;p41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67" name="Google Shape;767;p41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8" name="Google Shape;768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9" name="Google Shape;769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0" name="Google Shape;770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71" name="Google Shape;771;p41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72" name="Google Shape;772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3" name="Google Shape;773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4" name="Google Shape;774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75" name="Google Shape;775;p41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76" name="Google Shape;776;p41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7" name="Google Shape;777;p41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8" name="Google Shape;778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9" name="Google Shape;779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80" name="Google Shape;780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81" name="Google Shape;781;p41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2" name="Google Shape;782;p41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3" name="Google Shape;783;p41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4" name="Google Shape;784;p41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5" name="Google Shape;785;p41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6" name="Google Shape;786;p41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7" name="Google Shape;787;p41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8" name="Google Shape;788;p41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9" name="Google Shape;789;p41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0" name="Google Shape;790;p41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1" name="Google Shape;791;p41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2" name="Google Shape;792;p41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3" name="Google Shape;793;p41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4" name="Google Shape;794;p41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42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97" name="Google Shape;797;p42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798" name="Google Shape;798;p42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799" name="Google Shape;799;p42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800" name="Google Shape;800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1" name="Google Shape;801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2" name="Google Shape;802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3" name="Google Shape;803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04" name="Google Shape;804;p42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805" name="Google Shape;805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6" name="Google Shape;806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7" name="Google Shape;807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8" name="Google Shape;808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9" name="Google Shape;809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10" name="Google Shape;810;p42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811" name="Google Shape;811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2" name="Google Shape;812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3" name="Google Shape;813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4" name="Google Shape;814;p42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15" name="Google Shape;815;p42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816" name="Google Shape;816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7" name="Google Shape;817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8" name="Google Shape;818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9" name="Google Shape;819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820" name="Google Shape;820;p42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821" name="Google Shape;821;p42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2" name="Google Shape;822;p42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3" name="Google Shape;823;p42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4" name="Google Shape;824;p42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5" name="Google Shape;825;p42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6" name="Google Shape;826;p42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7" name="Google Shape;827;p42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8" name="Google Shape;828;p42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9" name="Google Shape;829;p42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30" name="Google Shape;830;p42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31" name="Google Shape;831;p4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34" name="Google Shape;834;p4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9" name="Google Shape;83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2" name="Google Shape;842;p4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3" name="Google Shape;843;p4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8" name="Google Shape;848;p4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5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3" name="Google Shape;853;p5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4" name="Google Shape;854;p5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5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0" name="Google Shape;860;p5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1" name="Google Shape;861;p5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2" name="Google Shape;862;p5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3" name="Google Shape;863;p5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4" name="Google Shape;864;p5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5" name="Google Shape;865;p5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8" name="Google Shape;868;p5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9" name="Google Shape;869;p5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5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2" name="Google Shape;872;p5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3" name="Google Shape;873;p5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4" name="Google Shape;874;p5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5" name="Google Shape;875;p5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5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8" name="Google Shape;878;p5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9" name="Google Shape;879;p5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0" name="Google Shape;880;p56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1" name="Google Shape;881;p56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2" name="Google Shape;882;p56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3" name="Google Shape;883;p56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5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6" name="Google Shape;886;p5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7" name="Google Shape;887;p5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8" name="Google Shape;888;p5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9" name="Google Shape;889;p5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0" name="Google Shape;890;p5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1" name="Google Shape;891;p5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2" name="Google Shape;892;p5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3" name="Google Shape;893;p5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6" name="Google Shape;896;p5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5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99" name="Google Shape;899;p5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00" name="Google Shape;900;p5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01" name="Google Shape;901;p5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02" name="Google Shape;90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3" name="Google Shape;903;p5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4" name="Google Shape;904;p5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6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07" name="Google Shape;907;p6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08" name="Google Shape;908;p6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09" name="Google Shape;909;p6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10" name="Google Shape;910;p6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11" name="Google Shape;911;p6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12" name="Google Shape;912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3" name="Google Shape;913;p6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4" name="Google Shape;914;p6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5" name="Google Shape;915;p6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6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6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0" name="Google Shape;920;p6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1" name="Google Shape;921;p6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2" name="Google Shape;922;p6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3" name="Google Shape;923;p6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4" name="Google Shape;924;p6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5" name="Google Shape;925;p6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6" name="Google Shape;926;p6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7" name="Google Shape;927;p6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8" name="Google Shape;928;p6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TITLE">
  <p:cSld name="BLANK_1_1_1_1_1_1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3" name="Google Shape;933;p64"/>
          <p:cNvGrpSpPr/>
          <p:nvPr/>
        </p:nvGrpSpPr>
        <p:grpSpPr>
          <a:xfrm>
            <a:off x="-23299" y="-8075"/>
            <a:ext cx="9190577" cy="5150040"/>
            <a:chOff x="11751" y="-6300"/>
            <a:chExt cx="9190577" cy="5150040"/>
          </a:xfrm>
        </p:grpSpPr>
        <p:grpSp>
          <p:nvGrpSpPr>
            <p:cNvPr id="934" name="Google Shape;934;p64"/>
            <p:cNvGrpSpPr/>
            <p:nvPr/>
          </p:nvGrpSpPr>
          <p:grpSpPr>
            <a:xfrm>
              <a:off x="11751" y="-6300"/>
              <a:ext cx="4777902" cy="2703033"/>
              <a:chOff x="11750" y="-6290"/>
              <a:chExt cx="9125100" cy="5162400"/>
            </a:xfrm>
          </p:grpSpPr>
          <p:cxnSp>
            <p:nvCxnSpPr>
              <p:cNvPr id="935" name="Google Shape;935;p6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36" name="Google Shape;936;p6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37" name="Google Shape;937;p6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38" name="Google Shape;938;p6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39" name="Google Shape;939;p6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0" name="Google Shape;940;p6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1" name="Google Shape;941;p6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2" name="Google Shape;942;p6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3" name="Google Shape;943;p6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4" name="Google Shape;944;p6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5" name="Google Shape;945;p6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6" name="Google Shape;946;p6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7" name="Google Shape;947;p6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8" name="Google Shape;948;p6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9" name="Google Shape;949;p6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0" name="Google Shape;950;p6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1" name="Google Shape;951;p6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2" name="Google Shape;952;p6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3" name="Google Shape;953;p6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4" name="Google Shape;954;p6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5" name="Google Shape;955;p6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6" name="Google Shape;956;p6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57" name="Google Shape;957;p64"/>
            <p:cNvGrpSpPr/>
            <p:nvPr/>
          </p:nvGrpSpPr>
          <p:grpSpPr>
            <a:xfrm>
              <a:off x="11751" y="2440707"/>
              <a:ext cx="4777902" cy="2703033"/>
              <a:chOff x="11750" y="-6290"/>
              <a:chExt cx="9125100" cy="5162400"/>
            </a:xfrm>
          </p:grpSpPr>
          <p:cxnSp>
            <p:nvCxnSpPr>
              <p:cNvPr id="958" name="Google Shape;958;p6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9" name="Google Shape;959;p6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0" name="Google Shape;960;p6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1" name="Google Shape;961;p6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2" name="Google Shape;962;p6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3" name="Google Shape;963;p6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4" name="Google Shape;964;p6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5" name="Google Shape;965;p6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6" name="Google Shape;966;p6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7" name="Google Shape;967;p6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8" name="Google Shape;968;p6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9" name="Google Shape;969;p6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0" name="Google Shape;970;p6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1" name="Google Shape;971;p6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2" name="Google Shape;972;p6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3" name="Google Shape;973;p6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4" name="Google Shape;974;p6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5" name="Google Shape;975;p6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6" name="Google Shape;976;p6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7" name="Google Shape;977;p6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8" name="Google Shape;978;p6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9" name="Google Shape;979;p6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80" name="Google Shape;980;p64"/>
            <p:cNvGrpSpPr/>
            <p:nvPr/>
          </p:nvGrpSpPr>
          <p:grpSpPr>
            <a:xfrm>
              <a:off x="4424426" y="-6300"/>
              <a:ext cx="4777902" cy="2703033"/>
              <a:chOff x="11750" y="-6290"/>
              <a:chExt cx="9125100" cy="5162400"/>
            </a:xfrm>
          </p:grpSpPr>
          <p:cxnSp>
            <p:nvCxnSpPr>
              <p:cNvPr id="981" name="Google Shape;981;p6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2" name="Google Shape;982;p6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3" name="Google Shape;983;p6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4" name="Google Shape;984;p6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5" name="Google Shape;985;p6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6" name="Google Shape;986;p6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7" name="Google Shape;987;p6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8" name="Google Shape;988;p6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9" name="Google Shape;989;p6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0" name="Google Shape;990;p6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1" name="Google Shape;991;p6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2" name="Google Shape;992;p6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3" name="Google Shape;993;p6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4" name="Google Shape;994;p6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5" name="Google Shape;995;p6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6" name="Google Shape;996;p6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7" name="Google Shape;997;p6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8" name="Google Shape;998;p6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9" name="Google Shape;999;p6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0" name="Google Shape;1000;p6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1" name="Google Shape;1001;p6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2" name="Google Shape;1002;p6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003" name="Google Shape;1003;p64"/>
            <p:cNvGrpSpPr/>
            <p:nvPr/>
          </p:nvGrpSpPr>
          <p:grpSpPr>
            <a:xfrm>
              <a:off x="4424426" y="2440707"/>
              <a:ext cx="4777902" cy="2703033"/>
              <a:chOff x="11750" y="-6290"/>
              <a:chExt cx="9125100" cy="5162400"/>
            </a:xfrm>
          </p:grpSpPr>
          <p:cxnSp>
            <p:nvCxnSpPr>
              <p:cNvPr id="1004" name="Google Shape;1004;p6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5" name="Google Shape;1005;p6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6" name="Google Shape;1006;p6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7" name="Google Shape;1007;p6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8" name="Google Shape;1008;p6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9" name="Google Shape;1009;p6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0" name="Google Shape;1010;p6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1" name="Google Shape;1011;p6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2" name="Google Shape;1012;p6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3" name="Google Shape;1013;p6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4" name="Google Shape;1014;p6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5" name="Google Shape;1015;p6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6" name="Google Shape;1016;p6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7" name="Google Shape;1017;p6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8" name="Google Shape;1018;p6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9" name="Google Shape;1019;p6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0" name="Google Shape;1020;p6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1" name="Google Shape;1021;p6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2" name="Google Shape;1022;p6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3" name="Google Shape;1023;p6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4" name="Google Shape;1024;p6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5" name="Google Shape;1025;p6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1026" name="Google Shape;1026;p64"/>
          <p:cNvSpPr txBox="1"/>
          <p:nvPr>
            <p:ph type="title"/>
          </p:nvPr>
        </p:nvSpPr>
        <p:spPr>
          <a:xfrm>
            <a:off x="1081850" y="1719900"/>
            <a:ext cx="6984900" cy="16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7" name="Google Shape;1027;p64"/>
          <p:cNvSpPr txBox="1"/>
          <p:nvPr>
            <p:ph idx="2" type="title"/>
          </p:nvPr>
        </p:nvSpPr>
        <p:spPr>
          <a:xfrm rot="-54379">
            <a:off x="5015453" y="3227438"/>
            <a:ext cx="1517290" cy="301238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Manrope ExtraBold"/>
              <a:buNone/>
              <a:defRPr b="0"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1028" name="Google Shape;1028;p64"/>
          <p:cNvSpPr txBox="1"/>
          <p:nvPr>
            <p:ph idx="1" type="body"/>
          </p:nvPr>
        </p:nvSpPr>
        <p:spPr>
          <a:xfrm>
            <a:off x="2422100" y="4170725"/>
            <a:ext cx="4304400" cy="4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9pPr>
          </a:lstStyle>
          <a:p/>
        </p:txBody>
      </p:sp>
      <p:sp>
        <p:nvSpPr>
          <p:cNvPr id="1029" name="Google Shape;1029;p64"/>
          <p:cNvSpPr txBox="1"/>
          <p:nvPr>
            <p:ph idx="3" type="title"/>
          </p:nvPr>
        </p:nvSpPr>
        <p:spPr>
          <a:xfrm rot="-555761">
            <a:off x="6594632" y="3130269"/>
            <a:ext cx="1047458" cy="301246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Manrope ExtraBold"/>
              <a:buNone/>
              <a:defRPr b="0"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1030" name="Google Shape;1030;p64"/>
          <p:cNvSpPr txBox="1"/>
          <p:nvPr>
            <p:ph idx="4" type="subTitle"/>
          </p:nvPr>
        </p:nvSpPr>
        <p:spPr>
          <a:xfrm rot="-503039">
            <a:off x="2206578" y="1204399"/>
            <a:ext cx="2211838" cy="438184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Manrope"/>
              <a:buNone/>
              <a:defRPr b="1"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BLANK_1">
    <p:bg>
      <p:bgPr>
        <a:solidFill>
          <a:schemeClr val="lt1"/>
        </a:solidFill>
      </p:bgPr>
    </p:bg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65"/>
          <p:cNvSpPr/>
          <p:nvPr/>
        </p:nvSpPr>
        <p:spPr>
          <a:xfrm>
            <a:off x="0" y="0"/>
            <a:ext cx="9161700" cy="5143500"/>
          </a:xfrm>
          <a:prstGeom prst="snip1Rect">
            <a:avLst>
              <a:gd fmla="val 24161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33" name="Google Shape;1033;p65"/>
          <p:cNvSpPr txBox="1"/>
          <p:nvPr>
            <p:ph type="title"/>
          </p:nvPr>
        </p:nvSpPr>
        <p:spPr>
          <a:xfrm>
            <a:off x="460500" y="2025700"/>
            <a:ext cx="4703100" cy="1821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b="0" sz="9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4" name="Google Shape;1034;p65"/>
          <p:cNvSpPr txBox="1"/>
          <p:nvPr>
            <p:ph idx="1" type="body"/>
          </p:nvPr>
        </p:nvSpPr>
        <p:spPr>
          <a:xfrm>
            <a:off x="460500" y="4085525"/>
            <a:ext cx="3501600" cy="59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35" name="Google Shape;1035;p65"/>
          <p:cNvSpPr/>
          <p:nvPr/>
        </p:nvSpPr>
        <p:spPr>
          <a:xfrm>
            <a:off x="7735575" y="-10150"/>
            <a:ext cx="1428750" cy="1320800"/>
          </a:xfrm>
          <a:custGeom>
            <a:rect b="b" l="l" r="r" t="t"/>
            <a:pathLst>
              <a:path extrusionOk="0" h="52832" w="57150">
                <a:moveTo>
                  <a:pt x="4572" y="0"/>
                </a:moveTo>
                <a:lnTo>
                  <a:pt x="0" y="51308"/>
                </a:lnTo>
                <a:lnTo>
                  <a:pt x="57150" y="52832"/>
                </a:lnTo>
                <a:lnTo>
                  <a:pt x="57150" y="47752"/>
                </a:lnTo>
                <a:lnTo>
                  <a:pt x="91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"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66"/>
          <p:cNvSpPr txBox="1"/>
          <p:nvPr>
            <p:ph idx="1" type="body"/>
          </p:nvPr>
        </p:nvSpPr>
        <p:spPr>
          <a:xfrm>
            <a:off x="925650" y="1204025"/>
            <a:ext cx="4028700" cy="36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23850" lvl="1" marL="9144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23850" lvl="2" marL="13716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23850" lvl="3" marL="18288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23850" lvl="4" marL="22860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23850" lvl="5" marL="27432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23850" lvl="6" marL="32004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23850" lvl="7" marL="36576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23850" lvl="8" marL="41148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grpSp>
        <p:nvGrpSpPr>
          <p:cNvPr id="1038" name="Google Shape;1038;p66"/>
          <p:cNvGrpSpPr/>
          <p:nvPr/>
        </p:nvGrpSpPr>
        <p:grpSpPr>
          <a:xfrm>
            <a:off x="-6750" y="576950"/>
            <a:ext cx="9144146" cy="4114800"/>
            <a:chOff x="-6750" y="576950"/>
            <a:chExt cx="9144146" cy="4114800"/>
          </a:xfrm>
        </p:grpSpPr>
        <p:cxnSp>
          <p:nvCxnSpPr>
            <p:cNvPr id="1039" name="Google Shape;1039;p66"/>
            <p:cNvCxnSpPr/>
            <p:nvPr/>
          </p:nvCxnSpPr>
          <p:spPr>
            <a:xfrm>
              <a:off x="-6750" y="5769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0" name="Google Shape;1040;p66"/>
            <p:cNvCxnSpPr/>
            <p:nvPr/>
          </p:nvCxnSpPr>
          <p:spPr>
            <a:xfrm>
              <a:off x="-4" y="10913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1" name="Google Shape;1041;p66"/>
            <p:cNvCxnSpPr/>
            <p:nvPr/>
          </p:nvCxnSpPr>
          <p:spPr>
            <a:xfrm>
              <a:off x="-4" y="16056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2" name="Google Shape;1042;p66"/>
            <p:cNvCxnSpPr/>
            <p:nvPr/>
          </p:nvCxnSpPr>
          <p:spPr>
            <a:xfrm>
              <a:off x="-4" y="21200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3" name="Google Shape;1043;p66"/>
            <p:cNvCxnSpPr/>
            <p:nvPr/>
          </p:nvCxnSpPr>
          <p:spPr>
            <a:xfrm>
              <a:off x="-4" y="26343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4" name="Google Shape;1044;p66"/>
            <p:cNvCxnSpPr/>
            <p:nvPr/>
          </p:nvCxnSpPr>
          <p:spPr>
            <a:xfrm>
              <a:off x="-4" y="31487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5" name="Google Shape;1045;p66"/>
            <p:cNvCxnSpPr/>
            <p:nvPr/>
          </p:nvCxnSpPr>
          <p:spPr>
            <a:xfrm>
              <a:off x="-4" y="36630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6" name="Google Shape;1046;p66"/>
            <p:cNvCxnSpPr/>
            <p:nvPr/>
          </p:nvCxnSpPr>
          <p:spPr>
            <a:xfrm>
              <a:off x="-4" y="41774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7" name="Google Shape;1047;p66"/>
            <p:cNvCxnSpPr/>
            <p:nvPr/>
          </p:nvCxnSpPr>
          <p:spPr>
            <a:xfrm>
              <a:off x="-4" y="46917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048" name="Google Shape;1048;p66"/>
          <p:cNvCxnSpPr/>
          <p:nvPr/>
        </p:nvCxnSpPr>
        <p:spPr>
          <a:xfrm>
            <a:off x="710300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9" name="Google Shape;1049;p66"/>
          <p:cNvCxnSpPr/>
          <p:nvPr/>
        </p:nvCxnSpPr>
        <p:spPr>
          <a:xfrm>
            <a:off x="664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0" name="Google Shape;1050;p66"/>
          <p:cNvSpPr/>
          <p:nvPr/>
        </p:nvSpPr>
        <p:spPr>
          <a:xfrm>
            <a:off x="245425" y="1542047"/>
            <a:ext cx="132600" cy="1272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51" name="Google Shape;1051;p66"/>
          <p:cNvSpPr/>
          <p:nvPr/>
        </p:nvSpPr>
        <p:spPr>
          <a:xfrm>
            <a:off x="245425" y="3599460"/>
            <a:ext cx="132600" cy="1272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52" name="Google Shape;1052;p66"/>
          <p:cNvSpPr txBox="1"/>
          <p:nvPr>
            <p:ph type="title"/>
          </p:nvPr>
        </p:nvSpPr>
        <p:spPr>
          <a:xfrm rot="-289081">
            <a:off x="587746" y="495097"/>
            <a:ext cx="2100221" cy="569601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Anton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Quarter's Goals">
  <p:cSld name="CUSTOM_1_1_3_1_1"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4" name="Google Shape;1054;p67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055" name="Google Shape;1055;p67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6" name="Google Shape;1056;p67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7" name="Google Shape;1057;p67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8" name="Google Shape;1058;p67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9" name="Google Shape;1059;p67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0" name="Google Shape;1060;p67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1" name="Google Shape;1061;p67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2" name="Google Shape;1062;p67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3" name="Google Shape;1063;p67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064" name="Google Shape;1064;p67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65" name="Google Shape;1065;p67"/>
          <p:cNvGrpSpPr/>
          <p:nvPr/>
        </p:nvGrpSpPr>
        <p:grpSpPr>
          <a:xfrm>
            <a:off x="114421" y="175123"/>
            <a:ext cx="134104" cy="4750255"/>
            <a:chOff x="114421" y="175123"/>
            <a:chExt cx="134104" cy="4750255"/>
          </a:xfrm>
        </p:grpSpPr>
        <p:grpSp>
          <p:nvGrpSpPr>
            <p:cNvPr id="1066" name="Google Shape;1066;p67"/>
            <p:cNvGrpSpPr/>
            <p:nvPr/>
          </p:nvGrpSpPr>
          <p:grpSpPr>
            <a:xfrm>
              <a:off x="114421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067" name="Google Shape;1067;p67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068" name="Google Shape;1068;p6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69" name="Google Shape;1069;p6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70" name="Google Shape;1070;p6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071" name="Google Shape;1071;p67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1072" name="Google Shape;1072;p6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73" name="Google Shape;1073;p6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74" name="Google Shape;1074;p6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075" name="Google Shape;1075;p67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1076" name="Google Shape;1076;p6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77" name="Google Shape;1077;p6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78" name="Google Shape;1078;p6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079" name="Google Shape;1079;p67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1080" name="Google Shape;1080;p6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81" name="Google Shape;1081;p6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1082" name="Google Shape;1082;p67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1083" name="Google Shape;1083;p67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084" name="Google Shape;1084;p67"/>
          <p:cNvSpPr txBox="1"/>
          <p:nvPr>
            <p:ph idx="1" type="body"/>
          </p:nvPr>
        </p:nvSpPr>
        <p:spPr>
          <a:xfrm>
            <a:off x="3993050" y="2658175"/>
            <a:ext cx="43128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85" name="Google Shape;1085;p67"/>
          <p:cNvSpPr txBox="1"/>
          <p:nvPr>
            <p:ph idx="2" type="body"/>
          </p:nvPr>
        </p:nvSpPr>
        <p:spPr>
          <a:xfrm>
            <a:off x="3993050" y="3668450"/>
            <a:ext cx="43128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86" name="Google Shape;1086;p67"/>
          <p:cNvSpPr txBox="1"/>
          <p:nvPr>
            <p:ph idx="3" type="body"/>
          </p:nvPr>
        </p:nvSpPr>
        <p:spPr>
          <a:xfrm>
            <a:off x="3993050" y="1644550"/>
            <a:ext cx="43128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87" name="Google Shape;1087;p67"/>
          <p:cNvSpPr txBox="1"/>
          <p:nvPr>
            <p:ph idx="4" type="title"/>
          </p:nvPr>
        </p:nvSpPr>
        <p:spPr>
          <a:xfrm>
            <a:off x="1075800" y="2925625"/>
            <a:ext cx="29172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088" name="Google Shape;1088;p67"/>
          <p:cNvSpPr txBox="1"/>
          <p:nvPr>
            <p:ph idx="5" type="title"/>
          </p:nvPr>
        </p:nvSpPr>
        <p:spPr>
          <a:xfrm>
            <a:off x="1075800" y="3935900"/>
            <a:ext cx="29172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089" name="Google Shape;1089;p67"/>
          <p:cNvSpPr txBox="1"/>
          <p:nvPr>
            <p:ph idx="6" type="title"/>
          </p:nvPr>
        </p:nvSpPr>
        <p:spPr>
          <a:xfrm>
            <a:off x="1075800" y="1912000"/>
            <a:ext cx="29172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090" name="Google Shape;1090;p67"/>
          <p:cNvSpPr txBox="1"/>
          <p:nvPr>
            <p:ph idx="7" type="title"/>
          </p:nvPr>
        </p:nvSpPr>
        <p:spPr>
          <a:xfrm>
            <a:off x="543400" y="1912000"/>
            <a:ext cx="4728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b="0" sz="18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91" name="Google Shape;1091;p67"/>
          <p:cNvSpPr txBox="1"/>
          <p:nvPr>
            <p:ph idx="8" type="title"/>
          </p:nvPr>
        </p:nvSpPr>
        <p:spPr>
          <a:xfrm>
            <a:off x="543400" y="2925625"/>
            <a:ext cx="4728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b="0" sz="18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92" name="Google Shape;1092;p67"/>
          <p:cNvSpPr txBox="1"/>
          <p:nvPr>
            <p:ph idx="9" type="title"/>
          </p:nvPr>
        </p:nvSpPr>
        <p:spPr>
          <a:xfrm>
            <a:off x="543400" y="3935900"/>
            <a:ext cx="4728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b="0" sz="18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_1_1_3_1">
    <p:bg>
      <p:bgPr>
        <a:solidFill>
          <a:schemeClr val="lt1"/>
        </a:solidFill>
      </p:bgPr>
    </p:bg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68"/>
          <p:cNvSpPr txBox="1"/>
          <p:nvPr>
            <p:ph type="title"/>
          </p:nvPr>
        </p:nvSpPr>
        <p:spPr>
          <a:xfrm rot="276584">
            <a:off x="5845454" y="1487909"/>
            <a:ext cx="2123971" cy="49600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5" name="Google Shape;1095;p68"/>
          <p:cNvSpPr txBox="1"/>
          <p:nvPr>
            <p:ph idx="1" type="body"/>
          </p:nvPr>
        </p:nvSpPr>
        <p:spPr>
          <a:xfrm rot="274997">
            <a:off x="5798057" y="2041282"/>
            <a:ext cx="2121183" cy="603735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096" name="Google Shape;1096;p68"/>
          <p:cNvSpPr txBox="1"/>
          <p:nvPr>
            <p:ph idx="2" type="title"/>
          </p:nvPr>
        </p:nvSpPr>
        <p:spPr>
          <a:xfrm rot="-689737">
            <a:off x="3250012" y="1354783"/>
            <a:ext cx="2124008" cy="49592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7" name="Google Shape;1097;p68"/>
          <p:cNvSpPr txBox="1"/>
          <p:nvPr>
            <p:ph idx="3" type="body"/>
          </p:nvPr>
        </p:nvSpPr>
        <p:spPr>
          <a:xfrm rot="-691086">
            <a:off x="3372841" y="1897943"/>
            <a:ext cx="2121422" cy="603767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098" name="Google Shape;1098;p68"/>
          <p:cNvSpPr txBox="1"/>
          <p:nvPr>
            <p:ph idx="4" type="title"/>
          </p:nvPr>
        </p:nvSpPr>
        <p:spPr>
          <a:xfrm>
            <a:off x="508875" y="1801500"/>
            <a:ext cx="2645400" cy="16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400"/>
              <a:buNone/>
              <a:defRPr b="0" sz="6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99" name="Google Shape;1099;p68"/>
          <p:cNvSpPr/>
          <p:nvPr/>
        </p:nvSpPr>
        <p:spPr>
          <a:xfrm>
            <a:off x="8352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00" name="Google Shape;1100;p68"/>
          <p:cNvSpPr/>
          <p:nvPr/>
        </p:nvSpPr>
        <p:spPr>
          <a:xfrm>
            <a:off x="32736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01" name="Google Shape;1101;p68"/>
          <p:cNvSpPr/>
          <p:nvPr/>
        </p:nvSpPr>
        <p:spPr>
          <a:xfrm>
            <a:off x="57120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02" name="Google Shape;1102;p68"/>
          <p:cNvSpPr/>
          <p:nvPr/>
        </p:nvSpPr>
        <p:spPr>
          <a:xfrm>
            <a:off x="81504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1103" name="Google Shape;1103;p68"/>
          <p:cNvCxnSpPr/>
          <p:nvPr/>
        </p:nvCxnSpPr>
        <p:spPr>
          <a:xfrm>
            <a:off x="0" y="4571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4" name="Google Shape;1104;p68"/>
          <p:cNvCxnSpPr/>
          <p:nvPr/>
        </p:nvCxnSpPr>
        <p:spPr>
          <a:xfrm>
            <a:off x="0" y="5247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05" name="Google Shape;1105;p68"/>
          <p:cNvSpPr txBox="1"/>
          <p:nvPr>
            <p:ph idx="5" type="title"/>
          </p:nvPr>
        </p:nvSpPr>
        <p:spPr>
          <a:xfrm rot="486">
            <a:off x="4078754" y="2803718"/>
            <a:ext cx="2124000" cy="4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06" name="Google Shape;1106;p68"/>
          <p:cNvSpPr txBox="1"/>
          <p:nvPr>
            <p:ph idx="6" type="body"/>
          </p:nvPr>
        </p:nvSpPr>
        <p:spPr>
          <a:xfrm rot="-972">
            <a:off x="4080134" y="3359087"/>
            <a:ext cx="2121300" cy="603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">
  <p:cSld name="CUSTOM_1_1"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8" name="Google Shape;1108;p69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109" name="Google Shape;1109;p69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0" name="Google Shape;1110;p69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1" name="Google Shape;1111;p69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2" name="Google Shape;1112;p69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3" name="Google Shape;1113;p69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4" name="Google Shape;1114;p69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5" name="Google Shape;1115;p69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6" name="Google Shape;1116;p69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7" name="Google Shape;1117;p69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118" name="Google Shape;1118;p69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19" name="Google Shape;1119;p69"/>
          <p:cNvGrpSpPr/>
          <p:nvPr/>
        </p:nvGrpSpPr>
        <p:grpSpPr>
          <a:xfrm>
            <a:off x="114406" y="175123"/>
            <a:ext cx="134104" cy="4750255"/>
            <a:chOff x="114406" y="175123"/>
            <a:chExt cx="134104" cy="4750255"/>
          </a:xfrm>
        </p:grpSpPr>
        <p:grpSp>
          <p:nvGrpSpPr>
            <p:cNvPr id="1120" name="Google Shape;1120;p69"/>
            <p:cNvGrpSpPr/>
            <p:nvPr/>
          </p:nvGrpSpPr>
          <p:grpSpPr>
            <a:xfrm>
              <a:off x="114406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121" name="Google Shape;1121;p69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22" name="Google Shape;1122;p69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23" name="Google Shape;1123;p69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24" name="Google Shape;1124;p69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25" name="Google Shape;1125;p69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26" name="Google Shape;1126;p69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27" name="Google Shape;1127;p69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28" name="Google Shape;1128;p69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29" name="Google Shape;1129;p69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30" name="Google Shape;1130;p69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31" name="Google Shape;1131;p69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32" name="Google Shape;1132;p69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33" name="Google Shape;1133;p69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1134" name="Google Shape;1134;p69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35" name="Google Shape;1135;p69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1136" name="Google Shape;1136;p69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1137" name="Google Shape;1137;p69"/>
          <p:cNvSpPr txBox="1"/>
          <p:nvPr>
            <p:ph type="title"/>
          </p:nvPr>
        </p:nvSpPr>
        <p:spPr>
          <a:xfrm>
            <a:off x="871325" y="720750"/>
            <a:ext cx="23004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138" name="Google Shape;1138;p69"/>
          <p:cNvSpPr txBox="1"/>
          <p:nvPr>
            <p:ph idx="2" type="title"/>
          </p:nvPr>
        </p:nvSpPr>
        <p:spPr>
          <a:xfrm>
            <a:off x="3587619" y="720750"/>
            <a:ext cx="23004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139" name="Google Shape;1139;p69"/>
          <p:cNvSpPr txBox="1"/>
          <p:nvPr>
            <p:ph idx="3" type="title"/>
          </p:nvPr>
        </p:nvSpPr>
        <p:spPr>
          <a:xfrm>
            <a:off x="6179075" y="720750"/>
            <a:ext cx="23004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140" name="Google Shape;1140;p69"/>
          <p:cNvSpPr/>
          <p:nvPr>
            <p:ph idx="4" type="pic"/>
          </p:nvPr>
        </p:nvSpPr>
        <p:spPr>
          <a:xfrm>
            <a:off x="895300" y="1487250"/>
            <a:ext cx="2264100" cy="2729700"/>
          </a:xfrm>
          <a:prstGeom prst="rect">
            <a:avLst/>
          </a:prstGeom>
          <a:noFill/>
          <a:ln>
            <a:noFill/>
          </a:ln>
        </p:spPr>
      </p:sp>
      <p:sp>
        <p:nvSpPr>
          <p:cNvPr id="1141" name="Google Shape;1141;p69"/>
          <p:cNvSpPr/>
          <p:nvPr>
            <p:ph idx="5" type="pic"/>
          </p:nvPr>
        </p:nvSpPr>
        <p:spPr>
          <a:xfrm>
            <a:off x="3605775" y="1487250"/>
            <a:ext cx="2264100" cy="2729700"/>
          </a:xfrm>
          <a:prstGeom prst="rect">
            <a:avLst/>
          </a:prstGeom>
          <a:noFill/>
          <a:ln>
            <a:noFill/>
          </a:ln>
        </p:spPr>
      </p:sp>
      <p:sp>
        <p:nvSpPr>
          <p:cNvPr id="1142" name="Google Shape;1142;p69"/>
          <p:cNvSpPr/>
          <p:nvPr>
            <p:ph idx="6" type="pic"/>
          </p:nvPr>
        </p:nvSpPr>
        <p:spPr>
          <a:xfrm>
            <a:off x="6197225" y="1487250"/>
            <a:ext cx="2264100" cy="2729700"/>
          </a:xfrm>
          <a:prstGeom prst="rect">
            <a:avLst/>
          </a:prstGeom>
          <a:noFill/>
          <a:ln>
            <a:noFill/>
          </a:ln>
        </p:spPr>
      </p:sp>
      <p:sp>
        <p:nvSpPr>
          <p:cNvPr id="1143" name="Google Shape;1143;p69"/>
          <p:cNvSpPr txBox="1"/>
          <p:nvPr>
            <p:ph idx="1" type="subTitle"/>
          </p:nvPr>
        </p:nvSpPr>
        <p:spPr>
          <a:xfrm>
            <a:off x="1187675" y="4299825"/>
            <a:ext cx="1667700" cy="22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4" name="Google Shape;1144;p69"/>
          <p:cNvSpPr txBox="1"/>
          <p:nvPr>
            <p:ph idx="7" type="subTitle"/>
          </p:nvPr>
        </p:nvSpPr>
        <p:spPr>
          <a:xfrm rot="-214117">
            <a:off x="3902250" y="4346193"/>
            <a:ext cx="1667634" cy="22634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5" name="Google Shape;1145;p69"/>
          <p:cNvSpPr txBox="1"/>
          <p:nvPr>
            <p:ph idx="8" type="subTitle"/>
          </p:nvPr>
        </p:nvSpPr>
        <p:spPr>
          <a:xfrm rot="215969">
            <a:off x="6495540" y="4324572"/>
            <a:ext cx="1667690" cy="22634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, body and image">
  <p:cSld name="BLANK_1_1_1_1_1_1_1_1_1_1_1_1">
    <p:bg>
      <p:bgPr>
        <a:solidFill>
          <a:schemeClr val="lt1"/>
        </a:solidFill>
      </p:bgPr>
    </p:bg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70"/>
          <p:cNvSpPr/>
          <p:nvPr/>
        </p:nvSpPr>
        <p:spPr>
          <a:xfrm rot="-300782">
            <a:off x="5105280" y="419634"/>
            <a:ext cx="3577384" cy="4308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48" name="Google Shape;1148;p70"/>
          <p:cNvSpPr/>
          <p:nvPr>
            <p:ph idx="2" type="pic"/>
          </p:nvPr>
        </p:nvSpPr>
        <p:spPr>
          <a:xfrm>
            <a:off x="2050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49" name="Google Shape;1149;p70"/>
          <p:cNvSpPr/>
          <p:nvPr/>
        </p:nvSpPr>
        <p:spPr>
          <a:xfrm rot="134178">
            <a:off x="5002593" y="293901"/>
            <a:ext cx="3782581" cy="45556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50" name="Google Shape;1150;p70"/>
          <p:cNvSpPr txBox="1"/>
          <p:nvPr>
            <p:ph type="title"/>
          </p:nvPr>
        </p:nvSpPr>
        <p:spPr>
          <a:xfrm rot="124275">
            <a:off x="5368207" y="536624"/>
            <a:ext cx="3037985" cy="61450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151" name="Google Shape;1151;p70"/>
          <p:cNvSpPr txBox="1"/>
          <p:nvPr>
            <p:ph idx="1" type="body"/>
          </p:nvPr>
        </p:nvSpPr>
        <p:spPr>
          <a:xfrm rot="119438">
            <a:off x="5194650" y="1261934"/>
            <a:ext cx="3281881" cy="2287382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152" name="Google Shape;1152;p70"/>
          <p:cNvSpPr txBox="1"/>
          <p:nvPr>
            <p:ph idx="3" type="body"/>
          </p:nvPr>
        </p:nvSpPr>
        <p:spPr>
          <a:xfrm rot="131721">
            <a:off x="5123776" y="3854495"/>
            <a:ext cx="3281408" cy="61635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2">
  <p:cSld name="BLANK_1_1_1_1_1_1_1_1_1_1_1_1_2_1">
    <p:bg>
      <p:bgPr>
        <a:solidFill>
          <a:schemeClr val="lt1"/>
        </a:solidFill>
      </p:bgPr>
    </p:bg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71"/>
          <p:cNvSpPr/>
          <p:nvPr/>
        </p:nvSpPr>
        <p:spPr>
          <a:xfrm rot="482751">
            <a:off x="407815" y="419618"/>
            <a:ext cx="3577314" cy="43084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55" name="Google Shape;1155;p71"/>
          <p:cNvSpPr/>
          <p:nvPr>
            <p:ph idx="2" type="pic"/>
          </p:nvPr>
        </p:nvSpPr>
        <p:spPr>
          <a:xfrm>
            <a:off x="4372975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56" name="Google Shape;1156;p71"/>
          <p:cNvSpPr/>
          <p:nvPr/>
        </p:nvSpPr>
        <p:spPr>
          <a:xfrm rot="-98716">
            <a:off x="327421" y="293858"/>
            <a:ext cx="3782459" cy="455587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57" name="Google Shape;1157;p71"/>
          <p:cNvSpPr txBox="1"/>
          <p:nvPr>
            <p:ph type="title"/>
          </p:nvPr>
        </p:nvSpPr>
        <p:spPr>
          <a:xfrm rot="-108624">
            <a:off x="673475" y="530154"/>
            <a:ext cx="3038717" cy="61381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158" name="Google Shape;1158;p71"/>
          <p:cNvSpPr txBox="1"/>
          <p:nvPr>
            <p:ph idx="1" type="body"/>
          </p:nvPr>
        </p:nvSpPr>
        <p:spPr>
          <a:xfrm flipH="1" rot="-131721">
            <a:off x="577990" y="3865770"/>
            <a:ext cx="3281408" cy="61635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3">
  <p:cSld name="BLANK_1_1_1_1_1_1_1_1_1_1_1_1_2">
    <p:bg>
      <p:bgPr>
        <a:solidFill>
          <a:schemeClr val="lt1"/>
        </a:solidFill>
      </p:bgPr>
    </p:bg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72"/>
          <p:cNvSpPr/>
          <p:nvPr/>
        </p:nvSpPr>
        <p:spPr>
          <a:xfrm rot="-300782">
            <a:off x="5105280" y="419634"/>
            <a:ext cx="3577384" cy="4308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61" name="Google Shape;1161;p72"/>
          <p:cNvSpPr/>
          <p:nvPr>
            <p:ph idx="2" type="pic"/>
          </p:nvPr>
        </p:nvSpPr>
        <p:spPr>
          <a:xfrm>
            <a:off x="2050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62" name="Google Shape;1162;p72"/>
          <p:cNvSpPr/>
          <p:nvPr/>
        </p:nvSpPr>
        <p:spPr>
          <a:xfrm rot="134178">
            <a:off x="5002660" y="293903"/>
            <a:ext cx="3782581" cy="455567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63" name="Google Shape;1163;p72"/>
          <p:cNvSpPr txBox="1"/>
          <p:nvPr>
            <p:ph idx="1" type="body"/>
          </p:nvPr>
        </p:nvSpPr>
        <p:spPr>
          <a:xfrm rot="119438">
            <a:off x="5194650" y="1261934"/>
            <a:ext cx="3281881" cy="2287382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164" name="Google Shape;1164;p72"/>
          <p:cNvSpPr txBox="1"/>
          <p:nvPr>
            <p:ph type="title"/>
          </p:nvPr>
        </p:nvSpPr>
        <p:spPr>
          <a:xfrm rot="124275">
            <a:off x="5368207" y="536624"/>
            <a:ext cx="3037985" cy="61450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165" name="Google Shape;1165;p72"/>
          <p:cNvSpPr txBox="1"/>
          <p:nvPr>
            <p:ph idx="3" type="body"/>
          </p:nvPr>
        </p:nvSpPr>
        <p:spPr>
          <a:xfrm rot="131721">
            <a:off x="5123776" y="3854495"/>
            <a:ext cx="3281408" cy="61635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Subtitle">
  <p:cSld name="CUSTOM_1_1_3_1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7" name="Google Shape;1167;p73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168" name="Google Shape;1168;p73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69" name="Google Shape;1169;p73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0" name="Google Shape;1170;p73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1" name="Google Shape;1171;p73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2" name="Google Shape;1172;p73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3" name="Google Shape;1173;p73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4" name="Google Shape;1174;p73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5" name="Google Shape;1175;p73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6" name="Google Shape;1176;p73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177" name="Google Shape;1177;p73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78" name="Google Shape;1178;p73"/>
          <p:cNvGrpSpPr/>
          <p:nvPr/>
        </p:nvGrpSpPr>
        <p:grpSpPr>
          <a:xfrm>
            <a:off x="114406" y="175123"/>
            <a:ext cx="134104" cy="4750255"/>
            <a:chOff x="114406" y="175123"/>
            <a:chExt cx="134104" cy="4750255"/>
          </a:xfrm>
        </p:grpSpPr>
        <p:grpSp>
          <p:nvGrpSpPr>
            <p:cNvPr id="1179" name="Google Shape;1179;p73"/>
            <p:cNvGrpSpPr/>
            <p:nvPr/>
          </p:nvGrpSpPr>
          <p:grpSpPr>
            <a:xfrm>
              <a:off x="114406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180" name="Google Shape;1180;p73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81" name="Google Shape;1181;p73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82" name="Google Shape;1182;p73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83" name="Google Shape;1183;p73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84" name="Google Shape;1184;p73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85" name="Google Shape;1185;p73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86" name="Google Shape;1186;p73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87" name="Google Shape;1187;p73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88" name="Google Shape;1188;p73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89" name="Google Shape;1189;p73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90" name="Google Shape;1190;p73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91" name="Google Shape;1191;p73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92" name="Google Shape;1192;p73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1193" name="Google Shape;1193;p73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94" name="Google Shape;1194;p73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1195" name="Google Shape;1195;p73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1196" name="Google Shape;1196;p73"/>
          <p:cNvSpPr txBox="1"/>
          <p:nvPr>
            <p:ph idx="1" type="subTitle"/>
          </p:nvPr>
        </p:nvSpPr>
        <p:spPr>
          <a:xfrm>
            <a:off x="3063300" y="413950"/>
            <a:ext cx="2445000" cy="9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7" name="Google Shape;1197;p73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BLANK_1_1_1_1_1_1_1_1_1_1_1_1_1_1_1">
    <p:bg>
      <p:bgPr>
        <a:solidFill>
          <a:schemeClr val="lt1"/>
        </a:solidFill>
      </p:bgPr>
    </p:bg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74"/>
          <p:cNvSpPr txBox="1"/>
          <p:nvPr>
            <p:ph idx="1" type="body"/>
          </p:nvPr>
        </p:nvSpPr>
        <p:spPr>
          <a:xfrm rot="-188853">
            <a:off x="683183" y="2219155"/>
            <a:ext cx="1890452" cy="148634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grpSp>
        <p:nvGrpSpPr>
          <p:cNvPr id="1200" name="Google Shape;1200;p74"/>
          <p:cNvGrpSpPr/>
          <p:nvPr/>
        </p:nvGrpSpPr>
        <p:grpSpPr>
          <a:xfrm>
            <a:off x="8663938" y="3954675"/>
            <a:ext cx="502925" cy="1209925"/>
            <a:chOff x="8642600" y="3954675"/>
            <a:chExt cx="502925" cy="1209925"/>
          </a:xfrm>
        </p:grpSpPr>
        <p:sp>
          <p:nvSpPr>
            <p:cNvPr id="1201" name="Google Shape;1201;p74"/>
            <p:cNvSpPr/>
            <p:nvPr/>
          </p:nvSpPr>
          <p:spPr>
            <a:xfrm>
              <a:off x="8642600" y="3954675"/>
              <a:ext cx="502925" cy="1196325"/>
            </a:xfrm>
            <a:custGeom>
              <a:rect b="b" l="l" r="r" t="t"/>
              <a:pathLst>
                <a:path extrusionOk="0" h="47853" w="20117">
                  <a:moveTo>
                    <a:pt x="20117" y="0"/>
                  </a:moveTo>
                  <a:lnTo>
                    <a:pt x="20117" y="47853"/>
                  </a:lnTo>
                  <a:lnTo>
                    <a:pt x="0" y="478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cxnSp>
          <p:nvCxnSpPr>
            <p:cNvPr id="1202" name="Google Shape;1202;p74"/>
            <p:cNvCxnSpPr/>
            <p:nvPr/>
          </p:nvCxnSpPr>
          <p:spPr>
            <a:xfrm flipH="1">
              <a:off x="8779700" y="4349200"/>
              <a:ext cx="358200" cy="815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03" name="Google Shape;1203;p74"/>
          <p:cNvSpPr txBox="1"/>
          <p:nvPr>
            <p:ph idx="2" type="body"/>
          </p:nvPr>
        </p:nvSpPr>
        <p:spPr>
          <a:xfrm rot="124964">
            <a:off x="5014631" y="765881"/>
            <a:ext cx="1890349" cy="148628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204" name="Google Shape;1204;p74"/>
          <p:cNvSpPr txBox="1"/>
          <p:nvPr>
            <p:ph idx="3" type="body"/>
          </p:nvPr>
        </p:nvSpPr>
        <p:spPr>
          <a:xfrm rot="351430">
            <a:off x="3021711" y="3296608"/>
            <a:ext cx="1890268" cy="1486173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205" name="Google Shape;1205;p74"/>
          <p:cNvSpPr txBox="1"/>
          <p:nvPr>
            <p:ph idx="4" type="body"/>
          </p:nvPr>
        </p:nvSpPr>
        <p:spPr>
          <a:xfrm rot="3819">
            <a:off x="6728901" y="3168092"/>
            <a:ext cx="1890601" cy="148590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206" name="Google Shape;1206;p74"/>
          <p:cNvSpPr txBox="1"/>
          <p:nvPr>
            <p:ph type="title"/>
          </p:nvPr>
        </p:nvSpPr>
        <p:spPr>
          <a:xfrm>
            <a:off x="513300" y="375350"/>
            <a:ext cx="2796300" cy="6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207" name="Google Shape;1207;p74"/>
          <p:cNvSpPr txBox="1"/>
          <p:nvPr>
            <p:ph idx="5" type="subTitle"/>
          </p:nvPr>
        </p:nvSpPr>
        <p:spPr>
          <a:xfrm rot="-226014">
            <a:off x="619152" y="1527866"/>
            <a:ext cx="1890484" cy="54778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208" name="Google Shape;1208;p74"/>
          <p:cNvSpPr txBox="1"/>
          <p:nvPr>
            <p:ph idx="6" type="subTitle"/>
          </p:nvPr>
        </p:nvSpPr>
        <p:spPr>
          <a:xfrm rot="126162">
            <a:off x="5024491" y="108292"/>
            <a:ext cx="1970527" cy="549668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209" name="Google Shape;1209;p74"/>
          <p:cNvSpPr txBox="1"/>
          <p:nvPr>
            <p:ph idx="7" type="subTitle"/>
          </p:nvPr>
        </p:nvSpPr>
        <p:spPr>
          <a:xfrm rot="348762">
            <a:off x="3115150" y="2659506"/>
            <a:ext cx="1943191" cy="54609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210" name="Google Shape;1210;p74"/>
          <p:cNvSpPr txBox="1"/>
          <p:nvPr>
            <p:ph idx="8" type="subTitle"/>
          </p:nvPr>
        </p:nvSpPr>
        <p:spPr>
          <a:xfrm rot="-59757">
            <a:off x="6687978" y="2476634"/>
            <a:ext cx="1915789" cy="54968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BLANK_1_1_1_1_1_1_1_1">
    <p:bg>
      <p:bgPr>
        <a:solidFill>
          <a:schemeClr val="lt1"/>
        </a:solidFill>
      </p:bgPr>
    </p:bg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75"/>
          <p:cNvSpPr txBox="1"/>
          <p:nvPr>
            <p:ph type="title"/>
          </p:nvPr>
        </p:nvSpPr>
        <p:spPr>
          <a:xfrm>
            <a:off x="508875" y="874875"/>
            <a:ext cx="3003300" cy="5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3" name="Google Shape;1213;p75"/>
          <p:cNvSpPr txBox="1"/>
          <p:nvPr/>
        </p:nvSpPr>
        <p:spPr>
          <a:xfrm>
            <a:off x="5712000" y="3474850"/>
            <a:ext cx="7329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 sz="7200">
                <a:solidFill>
                  <a:schemeClr val="lt1"/>
                </a:solidFill>
                <a:latin typeface="Manrope ExtraBold"/>
                <a:ea typeface="Manrope ExtraBold"/>
                <a:cs typeface="Manrope ExtraBold"/>
                <a:sym typeface="Manrope ExtraBold"/>
              </a:rPr>
              <a:t>“</a:t>
            </a:r>
            <a:endParaRPr i="1" sz="7200">
              <a:solidFill>
                <a:schemeClr val="lt1"/>
              </a:solidFill>
              <a:latin typeface="Manrope ExtraBold"/>
              <a:ea typeface="Manrope ExtraBold"/>
              <a:cs typeface="Manrope ExtraBold"/>
              <a:sym typeface="Manrope ExtraBold"/>
            </a:endParaRPr>
          </a:p>
        </p:txBody>
      </p:sp>
      <p:sp>
        <p:nvSpPr>
          <p:cNvPr id="1214" name="Google Shape;1214;p75"/>
          <p:cNvSpPr txBox="1"/>
          <p:nvPr>
            <p:ph idx="1" type="body"/>
          </p:nvPr>
        </p:nvSpPr>
        <p:spPr>
          <a:xfrm>
            <a:off x="508875" y="1539275"/>
            <a:ext cx="3488400" cy="11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indent="-228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indent="-228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indent="-228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indent="-228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indent="-228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indent="-228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indent="-228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indent="-228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5" name="Google Shape;1215;p75"/>
          <p:cNvSpPr txBox="1"/>
          <p:nvPr>
            <p:ph idx="2" type="title"/>
          </p:nvPr>
        </p:nvSpPr>
        <p:spPr>
          <a:xfrm rot="-173518">
            <a:off x="5146753" y="4343806"/>
            <a:ext cx="1974114" cy="245408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0"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216" name="Google Shape;1216;p75"/>
          <p:cNvSpPr/>
          <p:nvPr/>
        </p:nvSpPr>
        <p:spPr>
          <a:xfrm>
            <a:off x="8352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217" name="Google Shape;1217;p75"/>
          <p:cNvSpPr/>
          <p:nvPr/>
        </p:nvSpPr>
        <p:spPr>
          <a:xfrm>
            <a:off x="32736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218" name="Google Shape;1218;p75"/>
          <p:cNvSpPr/>
          <p:nvPr/>
        </p:nvSpPr>
        <p:spPr>
          <a:xfrm>
            <a:off x="57120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219" name="Google Shape;1219;p75"/>
          <p:cNvSpPr/>
          <p:nvPr/>
        </p:nvSpPr>
        <p:spPr>
          <a:xfrm>
            <a:off x="81504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1220" name="Google Shape;1220;p75"/>
          <p:cNvCxnSpPr/>
          <p:nvPr/>
        </p:nvCxnSpPr>
        <p:spPr>
          <a:xfrm>
            <a:off x="0" y="4571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1" name="Google Shape;1221;p75"/>
          <p:cNvCxnSpPr/>
          <p:nvPr/>
        </p:nvCxnSpPr>
        <p:spPr>
          <a:xfrm>
            <a:off x="0" y="5247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22" name="Google Shape;1222;p75"/>
          <p:cNvSpPr txBox="1"/>
          <p:nvPr>
            <p:ph idx="3" type="title"/>
          </p:nvPr>
        </p:nvSpPr>
        <p:spPr>
          <a:xfrm rot="-130161">
            <a:off x="5805931" y="3651002"/>
            <a:ext cx="2662908" cy="73313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25">
          <p15:clr>
            <a:srgbClr val="E46962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BLANK_1_1_1_1_1_1_1_1_2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4" name="Google Shape;1224;p76"/>
          <p:cNvGrpSpPr/>
          <p:nvPr/>
        </p:nvGrpSpPr>
        <p:grpSpPr>
          <a:xfrm>
            <a:off x="0" y="-6300"/>
            <a:ext cx="9143705" cy="5150040"/>
            <a:chOff x="11751" y="-6300"/>
            <a:chExt cx="9190577" cy="5150040"/>
          </a:xfrm>
        </p:grpSpPr>
        <p:grpSp>
          <p:nvGrpSpPr>
            <p:cNvPr id="1225" name="Google Shape;1225;p76"/>
            <p:cNvGrpSpPr/>
            <p:nvPr/>
          </p:nvGrpSpPr>
          <p:grpSpPr>
            <a:xfrm>
              <a:off x="11751" y="-6300"/>
              <a:ext cx="4777902" cy="2703033"/>
              <a:chOff x="11750" y="-6290"/>
              <a:chExt cx="9125100" cy="5162400"/>
            </a:xfrm>
          </p:grpSpPr>
          <p:cxnSp>
            <p:nvCxnSpPr>
              <p:cNvPr id="1226" name="Google Shape;1226;p7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27" name="Google Shape;1227;p7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28" name="Google Shape;1228;p7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29" name="Google Shape;1229;p7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0" name="Google Shape;1230;p7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1" name="Google Shape;1231;p7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2" name="Google Shape;1232;p7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3" name="Google Shape;1233;p7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4" name="Google Shape;1234;p7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5" name="Google Shape;1235;p7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6" name="Google Shape;1236;p7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7" name="Google Shape;1237;p7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8" name="Google Shape;1238;p7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9" name="Google Shape;1239;p7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0" name="Google Shape;1240;p7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1" name="Google Shape;1241;p7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2" name="Google Shape;1242;p7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3" name="Google Shape;1243;p7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4" name="Google Shape;1244;p7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5" name="Google Shape;1245;p7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6" name="Google Shape;1246;p7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7" name="Google Shape;1247;p7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248" name="Google Shape;1248;p76"/>
            <p:cNvGrpSpPr/>
            <p:nvPr/>
          </p:nvGrpSpPr>
          <p:grpSpPr>
            <a:xfrm>
              <a:off x="11751" y="2440707"/>
              <a:ext cx="4777902" cy="2703033"/>
              <a:chOff x="11750" y="-6290"/>
              <a:chExt cx="9125100" cy="5162400"/>
            </a:xfrm>
          </p:grpSpPr>
          <p:cxnSp>
            <p:nvCxnSpPr>
              <p:cNvPr id="1249" name="Google Shape;1249;p7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0" name="Google Shape;1250;p7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1" name="Google Shape;1251;p7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2" name="Google Shape;1252;p7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3" name="Google Shape;1253;p7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4" name="Google Shape;1254;p7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5" name="Google Shape;1255;p7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6" name="Google Shape;1256;p7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7" name="Google Shape;1257;p7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8" name="Google Shape;1258;p7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9" name="Google Shape;1259;p7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0" name="Google Shape;1260;p7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1" name="Google Shape;1261;p7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2" name="Google Shape;1262;p7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3" name="Google Shape;1263;p7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4" name="Google Shape;1264;p7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5" name="Google Shape;1265;p7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6" name="Google Shape;1266;p7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7" name="Google Shape;1267;p7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8" name="Google Shape;1268;p7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9" name="Google Shape;1269;p7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0" name="Google Shape;1270;p7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271" name="Google Shape;1271;p76"/>
            <p:cNvGrpSpPr/>
            <p:nvPr/>
          </p:nvGrpSpPr>
          <p:grpSpPr>
            <a:xfrm>
              <a:off x="4424426" y="-6300"/>
              <a:ext cx="4777902" cy="2703033"/>
              <a:chOff x="11750" y="-6290"/>
              <a:chExt cx="9125100" cy="5162400"/>
            </a:xfrm>
          </p:grpSpPr>
          <p:cxnSp>
            <p:nvCxnSpPr>
              <p:cNvPr id="1272" name="Google Shape;1272;p7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3" name="Google Shape;1273;p7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4" name="Google Shape;1274;p7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5" name="Google Shape;1275;p7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6" name="Google Shape;1276;p7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7" name="Google Shape;1277;p7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8" name="Google Shape;1278;p7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9" name="Google Shape;1279;p7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0" name="Google Shape;1280;p7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1" name="Google Shape;1281;p7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2" name="Google Shape;1282;p7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3" name="Google Shape;1283;p7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4" name="Google Shape;1284;p7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5" name="Google Shape;1285;p7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6" name="Google Shape;1286;p7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7" name="Google Shape;1287;p7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8" name="Google Shape;1288;p7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9" name="Google Shape;1289;p7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0" name="Google Shape;1290;p7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1" name="Google Shape;1291;p7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2" name="Google Shape;1292;p7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3" name="Google Shape;1293;p7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294" name="Google Shape;1294;p76"/>
            <p:cNvGrpSpPr/>
            <p:nvPr/>
          </p:nvGrpSpPr>
          <p:grpSpPr>
            <a:xfrm>
              <a:off x="4424426" y="2440707"/>
              <a:ext cx="4777902" cy="2703033"/>
              <a:chOff x="11750" y="-6290"/>
              <a:chExt cx="9125100" cy="5162400"/>
            </a:xfrm>
          </p:grpSpPr>
          <p:cxnSp>
            <p:nvCxnSpPr>
              <p:cNvPr id="1295" name="Google Shape;1295;p7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6" name="Google Shape;1296;p7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7" name="Google Shape;1297;p7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8" name="Google Shape;1298;p7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9" name="Google Shape;1299;p7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0" name="Google Shape;1300;p7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1" name="Google Shape;1301;p7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2" name="Google Shape;1302;p7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3" name="Google Shape;1303;p7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4" name="Google Shape;1304;p7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5" name="Google Shape;1305;p7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6" name="Google Shape;1306;p7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7" name="Google Shape;1307;p7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8" name="Google Shape;1308;p7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9" name="Google Shape;1309;p7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0" name="Google Shape;1310;p7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1" name="Google Shape;1311;p7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2" name="Google Shape;1312;p7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3" name="Google Shape;1313;p7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4" name="Google Shape;1314;p7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5" name="Google Shape;1315;p7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6" name="Google Shape;1316;p7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1317" name="Google Shape;1317;p76"/>
          <p:cNvSpPr txBox="1"/>
          <p:nvPr>
            <p:ph type="title"/>
          </p:nvPr>
        </p:nvSpPr>
        <p:spPr>
          <a:xfrm>
            <a:off x="508875" y="874875"/>
            <a:ext cx="3003300" cy="5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318" name="Google Shape;1318;p76"/>
          <p:cNvSpPr txBox="1"/>
          <p:nvPr>
            <p:ph idx="1" type="body"/>
          </p:nvPr>
        </p:nvSpPr>
        <p:spPr>
          <a:xfrm>
            <a:off x="508875" y="1539275"/>
            <a:ext cx="3488400" cy="11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indent="-228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indent="-228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indent="-228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indent="-228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indent="-228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indent="-228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19" name="Google Shape;1319;p76"/>
          <p:cNvSpPr txBox="1"/>
          <p:nvPr>
            <p:ph idx="2" type="title"/>
          </p:nvPr>
        </p:nvSpPr>
        <p:spPr>
          <a:xfrm rot="-173518">
            <a:off x="5146753" y="4388081"/>
            <a:ext cx="1974114" cy="245408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320" name="Google Shape;1320;p76"/>
          <p:cNvSpPr txBox="1"/>
          <p:nvPr>
            <p:ph idx="3" type="title"/>
          </p:nvPr>
        </p:nvSpPr>
        <p:spPr>
          <a:xfrm rot="-130161">
            <a:off x="5801505" y="3629872"/>
            <a:ext cx="2662908" cy="63225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25">
          <p15:clr>
            <a:srgbClr val="E46962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BLANK_1_1_1_1_1_1_1"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2" name="Google Shape;1322;p77"/>
          <p:cNvGrpSpPr/>
          <p:nvPr/>
        </p:nvGrpSpPr>
        <p:grpSpPr>
          <a:xfrm>
            <a:off x="0" y="939481"/>
            <a:ext cx="9144000" cy="3964219"/>
            <a:chOff x="0" y="939481"/>
            <a:chExt cx="9144000" cy="3964219"/>
          </a:xfrm>
        </p:grpSpPr>
        <p:cxnSp>
          <p:nvCxnSpPr>
            <p:cNvPr id="1323" name="Google Shape;1323;p77"/>
            <p:cNvCxnSpPr/>
            <p:nvPr/>
          </p:nvCxnSpPr>
          <p:spPr>
            <a:xfrm>
              <a:off x="0" y="939481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4" name="Google Shape;1324;p77"/>
            <p:cNvCxnSpPr/>
            <p:nvPr/>
          </p:nvCxnSpPr>
          <p:spPr>
            <a:xfrm>
              <a:off x="0" y="28463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5" name="Google Shape;1325;p77"/>
            <p:cNvCxnSpPr/>
            <p:nvPr/>
          </p:nvCxnSpPr>
          <p:spPr>
            <a:xfrm>
              <a:off x="0" y="30749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6" name="Google Shape;1326;p77"/>
            <p:cNvCxnSpPr/>
            <p:nvPr/>
          </p:nvCxnSpPr>
          <p:spPr>
            <a:xfrm>
              <a:off x="0" y="33035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7" name="Google Shape;1327;p77"/>
            <p:cNvCxnSpPr/>
            <p:nvPr/>
          </p:nvCxnSpPr>
          <p:spPr>
            <a:xfrm>
              <a:off x="0" y="35321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8" name="Google Shape;1328;p77"/>
            <p:cNvCxnSpPr/>
            <p:nvPr/>
          </p:nvCxnSpPr>
          <p:spPr>
            <a:xfrm>
              <a:off x="0" y="37607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9" name="Google Shape;1329;p77"/>
            <p:cNvCxnSpPr/>
            <p:nvPr/>
          </p:nvCxnSpPr>
          <p:spPr>
            <a:xfrm>
              <a:off x="0" y="39893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30" name="Google Shape;1330;p77"/>
            <p:cNvCxnSpPr/>
            <p:nvPr/>
          </p:nvCxnSpPr>
          <p:spPr>
            <a:xfrm>
              <a:off x="0" y="42179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31" name="Google Shape;1331;p77"/>
            <p:cNvCxnSpPr/>
            <p:nvPr/>
          </p:nvCxnSpPr>
          <p:spPr>
            <a:xfrm>
              <a:off x="0" y="44465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32" name="Google Shape;1332;p77"/>
            <p:cNvCxnSpPr/>
            <p:nvPr/>
          </p:nvCxnSpPr>
          <p:spPr>
            <a:xfrm>
              <a:off x="0" y="46751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33" name="Google Shape;1333;p77"/>
            <p:cNvCxnSpPr/>
            <p:nvPr/>
          </p:nvCxnSpPr>
          <p:spPr>
            <a:xfrm>
              <a:off x="0" y="49037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334" name="Google Shape;1334;p77"/>
          <p:cNvSpPr/>
          <p:nvPr/>
        </p:nvSpPr>
        <p:spPr>
          <a:xfrm rot="341415">
            <a:off x="4870163" y="329972"/>
            <a:ext cx="3279862" cy="46067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1335" name="Google Shape;1335;p77"/>
          <p:cNvGrpSpPr/>
          <p:nvPr/>
        </p:nvGrpSpPr>
        <p:grpSpPr>
          <a:xfrm rot="341264">
            <a:off x="4864199" y="350512"/>
            <a:ext cx="184449" cy="4334311"/>
            <a:chOff x="5380497" y="383100"/>
            <a:chExt cx="189628" cy="4456010"/>
          </a:xfrm>
        </p:grpSpPr>
        <p:grpSp>
          <p:nvGrpSpPr>
            <p:cNvPr id="1336" name="Google Shape;1336;p77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1337" name="Google Shape;1337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38" name="Google Shape;1338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39" name="Google Shape;1339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40" name="Google Shape;1340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41" name="Google Shape;1341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42" name="Google Shape;1342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43" name="Google Shape;1343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344" name="Google Shape;1344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45" name="Google Shape;1345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346" name="Google Shape;1346;p77"/>
            <p:cNvGrpSpPr/>
            <p:nvPr/>
          </p:nvGrpSpPr>
          <p:grpSpPr>
            <a:xfrm>
              <a:off x="5380497" y="1678500"/>
              <a:ext cx="189628" cy="981668"/>
              <a:chOff x="5380497" y="383100"/>
              <a:chExt cx="189628" cy="981668"/>
            </a:xfrm>
          </p:grpSpPr>
          <p:grpSp>
            <p:nvGrpSpPr>
              <p:cNvPr id="1347" name="Google Shape;1347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48" name="Google Shape;1348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49" name="Google Shape;1349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50" name="Google Shape;1350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51" name="Google Shape;1351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52" name="Google Shape;1352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53" name="Google Shape;1353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354" name="Google Shape;1354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55" name="Google Shape;1355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356" name="Google Shape;1356;p77"/>
            <p:cNvGrpSpPr/>
            <p:nvPr/>
          </p:nvGrpSpPr>
          <p:grpSpPr>
            <a:xfrm>
              <a:off x="5380497" y="2973900"/>
              <a:ext cx="189628" cy="981668"/>
              <a:chOff x="5380497" y="383100"/>
              <a:chExt cx="189628" cy="981668"/>
            </a:xfrm>
          </p:grpSpPr>
          <p:grpSp>
            <p:nvGrpSpPr>
              <p:cNvPr id="1357" name="Google Shape;1357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58" name="Google Shape;1358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59" name="Google Shape;1359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60" name="Google Shape;1360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61" name="Google Shape;1361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62" name="Google Shape;1362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63" name="Google Shape;1363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364" name="Google Shape;1364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65" name="Google Shape;1365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366" name="Google Shape;1366;p77"/>
            <p:cNvGrpSpPr/>
            <p:nvPr/>
          </p:nvGrpSpPr>
          <p:grpSpPr>
            <a:xfrm>
              <a:off x="5380497" y="4269300"/>
              <a:ext cx="189628" cy="569810"/>
              <a:chOff x="5380497" y="383100"/>
              <a:chExt cx="189628" cy="569810"/>
            </a:xfrm>
          </p:grpSpPr>
          <p:grpSp>
            <p:nvGrpSpPr>
              <p:cNvPr id="1367" name="Google Shape;1367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68" name="Google Shape;1368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69" name="Google Shape;1369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70" name="Google Shape;1370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71" name="Google Shape;1371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72" name="Google Shape;1372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sp>
        <p:nvSpPr>
          <p:cNvPr id="1373" name="Google Shape;1373;p77"/>
          <p:cNvSpPr/>
          <p:nvPr/>
        </p:nvSpPr>
        <p:spPr>
          <a:xfrm>
            <a:off x="5136896" y="329628"/>
            <a:ext cx="3280500" cy="460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1374" name="Google Shape;1374;p77"/>
          <p:cNvGrpSpPr/>
          <p:nvPr/>
        </p:nvGrpSpPr>
        <p:grpSpPr>
          <a:xfrm>
            <a:off x="5137471" y="504148"/>
            <a:ext cx="184470" cy="4334807"/>
            <a:chOff x="5380497" y="383100"/>
            <a:chExt cx="189628" cy="4456010"/>
          </a:xfrm>
        </p:grpSpPr>
        <p:grpSp>
          <p:nvGrpSpPr>
            <p:cNvPr id="1375" name="Google Shape;1375;p77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1376" name="Google Shape;1376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77" name="Google Shape;1377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78" name="Google Shape;1378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79" name="Google Shape;1379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80" name="Google Shape;1380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81" name="Google Shape;1381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82" name="Google Shape;1382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383" name="Google Shape;1383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84" name="Google Shape;1384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385" name="Google Shape;1385;p77"/>
            <p:cNvGrpSpPr/>
            <p:nvPr/>
          </p:nvGrpSpPr>
          <p:grpSpPr>
            <a:xfrm>
              <a:off x="5380497" y="1678500"/>
              <a:ext cx="189628" cy="981668"/>
              <a:chOff x="5380497" y="383100"/>
              <a:chExt cx="189628" cy="981668"/>
            </a:xfrm>
          </p:grpSpPr>
          <p:grpSp>
            <p:nvGrpSpPr>
              <p:cNvPr id="1386" name="Google Shape;1386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87" name="Google Shape;1387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88" name="Google Shape;1388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89" name="Google Shape;1389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90" name="Google Shape;1390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91" name="Google Shape;1391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92" name="Google Shape;1392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393" name="Google Shape;1393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94" name="Google Shape;1394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395" name="Google Shape;1395;p77"/>
            <p:cNvGrpSpPr/>
            <p:nvPr/>
          </p:nvGrpSpPr>
          <p:grpSpPr>
            <a:xfrm>
              <a:off x="5380497" y="2973900"/>
              <a:ext cx="189628" cy="981668"/>
              <a:chOff x="5380497" y="383100"/>
              <a:chExt cx="189628" cy="981668"/>
            </a:xfrm>
          </p:grpSpPr>
          <p:grpSp>
            <p:nvGrpSpPr>
              <p:cNvPr id="1396" name="Google Shape;1396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97" name="Google Shape;1397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98" name="Google Shape;1398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99" name="Google Shape;1399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400" name="Google Shape;1400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401" name="Google Shape;1401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402" name="Google Shape;1402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403" name="Google Shape;1403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404" name="Google Shape;1404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405" name="Google Shape;1405;p77"/>
            <p:cNvGrpSpPr/>
            <p:nvPr/>
          </p:nvGrpSpPr>
          <p:grpSpPr>
            <a:xfrm>
              <a:off x="5380497" y="4269300"/>
              <a:ext cx="189628" cy="569810"/>
              <a:chOff x="5380497" y="383100"/>
              <a:chExt cx="189628" cy="569810"/>
            </a:xfrm>
          </p:grpSpPr>
          <p:grpSp>
            <p:nvGrpSpPr>
              <p:cNvPr id="1406" name="Google Shape;1406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407" name="Google Shape;1407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408" name="Google Shape;1408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409" name="Google Shape;1409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410" name="Google Shape;1410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411" name="Google Shape;1411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sp>
        <p:nvSpPr>
          <p:cNvPr id="1412" name="Google Shape;1412;p77"/>
          <p:cNvSpPr txBox="1"/>
          <p:nvPr>
            <p:ph idx="1" type="body"/>
          </p:nvPr>
        </p:nvSpPr>
        <p:spPr>
          <a:xfrm>
            <a:off x="5586600" y="641275"/>
            <a:ext cx="2627700" cy="31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413" name="Google Shape;1413;p77"/>
          <p:cNvSpPr txBox="1"/>
          <p:nvPr>
            <p:ph type="title"/>
          </p:nvPr>
        </p:nvSpPr>
        <p:spPr>
          <a:xfrm>
            <a:off x="521275" y="525800"/>
            <a:ext cx="2094900" cy="14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25">
          <p15:clr>
            <a:srgbClr val="E46962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otes ">
  <p:cSld name="CUSTOM_2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5" name="Google Shape;1415;p78"/>
          <p:cNvGrpSpPr/>
          <p:nvPr/>
        </p:nvGrpSpPr>
        <p:grpSpPr>
          <a:xfrm>
            <a:off x="0" y="-6300"/>
            <a:ext cx="9162087" cy="5150040"/>
            <a:chOff x="11751" y="-6300"/>
            <a:chExt cx="9190577" cy="5150040"/>
          </a:xfrm>
        </p:grpSpPr>
        <p:grpSp>
          <p:nvGrpSpPr>
            <p:cNvPr id="1416" name="Google Shape;1416;p78"/>
            <p:cNvGrpSpPr/>
            <p:nvPr/>
          </p:nvGrpSpPr>
          <p:grpSpPr>
            <a:xfrm>
              <a:off x="11751" y="-6300"/>
              <a:ext cx="4777902" cy="2703033"/>
              <a:chOff x="11750" y="-6290"/>
              <a:chExt cx="9125100" cy="5162400"/>
            </a:xfrm>
          </p:grpSpPr>
          <p:cxnSp>
            <p:nvCxnSpPr>
              <p:cNvPr id="1417" name="Google Shape;1417;p78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18" name="Google Shape;1418;p78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19" name="Google Shape;1419;p78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0" name="Google Shape;1420;p78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1" name="Google Shape;1421;p78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2" name="Google Shape;1422;p78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3" name="Google Shape;1423;p78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4" name="Google Shape;1424;p78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5" name="Google Shape;1425;p78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6" name="Google Shape;1426;p78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7" name="Google Shape;1427;p78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8" name="Google Shape;1428;p78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9" name="Google Shape;1429;p78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0" name="Google Shape;1430;p78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1" name="Google Shape;1431;p78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2" name="Google Shape;1432;p78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3" name="Google Shape;1433;p78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4" name="Google Shape;1434;p78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5" name="Google Shape;1435;p78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6" name="Google Shape;1436;p78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7" name="Google Shape;1437;p78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8" name="Google Shape;1438;p78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439" name="Google Shape;1439;p78"/>
            <p:cNvGrpSpPr/>
            <p:nvPr/>
          </p:nvGrpSpPr>
          <p:grpSpPr>
            <a:xfrm>
              <a:off x="11751" y="2440707"/>
              <a:ext cx="4777902" cy="2703033"/>
              <a:chOff x="11750" y="-6290"/>
              <a:chExt cx="9125100" cy="5162400"/>
            </a:xfrm>
          </p:grpSpPr>
          <p:cxnSp>
            <p:nvCxnSpPr>
              <p:cNvPr id="1440" name="Google Shape;1440;p78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1" name="Google Shape;1441;p78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2" name="Google Shape;1442;p78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3" name="Google Shape;1443;p78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4" name="Google Shape;1444;p78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5" name="Google Shape;1445;p78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6" name="Google Shape;1446;p78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7" name="Google Shape;1447;p78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8" name="Google Shape;1448;p78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9" name="Google Shape;1449;p78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0" name="Google Shape;1450;p78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1" name="Google Shape;1451;p78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2" name="Google Shape;1452;p78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3" name="Google Shape;1453;p78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4" name="Google Shape;1454;p78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5" name="Google Shape;1455;p78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6" name="Google Shape;1456;p78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7" name="Google Shape;1457;p78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8" name="Google Shape;1458;p78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9" name="Google Shape;1459;p78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0" name="Google Shape;1460;p78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1" name="Google Shape;1461;p78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462" name="Google Shape;1462;p78"/>
            <p:cNvGrpSpPr/>
            <p:nvPr/>
          </p:nvGrpSpPr>
          <p:grpSpPr>
            <a:xfrm>
              <a:off x="4424426" y="-6300"/>
              <a:ext cx="4777902" cy="2703033"/>
              <a:chOff x="11750" y="-6290"/>
              <a:chExt cx="9125100" cy="5162400"/>
            </a:xfrm>
          </p:grpSpPr>
          <p:cxnSp>
            <p:nvCxnSpPr>
              <p:cNvPr id="1463" name="Google Shape;1463;p78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4" name="Google Shape;1464;p78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5" name="Google Shape;1465;p78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6" name="Google Shape;1466;p78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7" name="Google Shape;1467;p78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8" name="Google Shape;1468;p78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9" name="Google Shape;1469;p78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0" name="Google Shape;1470;p78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1" name="Google Shape;1471;p78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2" name="Google Shape;1472;p78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3" name="Google Shape;1473;p78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4" name="Google Shape;1474;p78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5" name="Google Shape;1475;p78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6" name="Google Shape;1476;p78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7" name="Google Shape;1477;p78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8" name="Google Shape;1478;p78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9" name="Google Shape;1479;p78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0" name="Google Shape;1480;p78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1" name="Google Shape;1481;p78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2" name="Google Shape;1482;p78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3" name="Google Shape;1483;p78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4" name="Google Shape;1484;p78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485" name="Google Shape;1485;p78"/>
            <p:cNvGrpSpPr/>
            <p:nvPr/>
          </p:nvGrpSpPr>
          <p:grpSpPr>
            <a:xfrm>
              <a:off x="4424426" y="2440707"/>
              <a:ext cx="4777902" cy="2703033"/>
              <a:chOff x="11750" y="-6290"/>
              <a:chExt cx="9125100" cy="5162400"/>
            </a:xfrm>
          </p:grpSpPr>
          <p:cxnSp>
            <p:nvCxnSpPr>
              <p:cNvPr id="1486" name="Google Shape;1486;p78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7" name="Google Shape;1487;p78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8" name="Google Shape;1488;p78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9" name="Google Shape;1489;p78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0" name="Google Shape;1490;p78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1" name="Google Shape;1491;p78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2" name="Google Shape;1492;p78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3" name="Google Shape;1493;p78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4" name="Google Shape;1494;p78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5" name="Google Shape;1495;p78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6" name="Google Shape;1496;p78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7" name="Google Shape;1497;p78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8" name="Google Shape;1498;p78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9" name="Google Shape;1499;p78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0" name="Google Shape;1500;p78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1" name="Google Shape;1501;p78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2" name="Google Shape;1502;p78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3" name="Google Shape;1503;p78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4" name="Google Shape;1504;p78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5" name="Google Shape;1505;p78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6" name="Google Shape;1506;p78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7" name="Google Shape;1507;p78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1508" name="Google Shape;1508;p78"/>
          <p:cNvSpPr txBox="1"/>
          <p:nvPr>
            <p:ph type="title"/>
          </p:nvPr>
        </p:nvSpPr>
        <p:spPr>
          <a:xfrm>
            <a:off x="532800" y="1269600"/>
            <a:ext cx="2618400" cy="472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0" sz="19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09" name="Google Shape;1509;p78"/>
          <p:cNvSpPr txBox="1"/>
          <p:nvPr>
            <p:ph idx="1" type="subTitle"/>
          </p:nvPr>
        </p:nvSpPr>
        <p:spPr>
          <a:xfrm>
            <a:off x="520800" y="1711450"/>
            <a:ext cx="2642400" cy="12405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0" name="Google Shape;1510;p78"/>
          <p:cNvSpPr txBox="1"/>
          <p:nvPr>
            <p:ph idx="2" type="subTitle"/>
          </p:nvPr>
        </p:nvSpPr>
        <p:spPr>
          <a:xfrm>
            <a:off x="531875" y="2928325"/>
            <a:ext cx="2618400" cy="39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000" u="sng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1" name="Google Shape;1511;p78"/>
          <p:cNvSpPr txBox="1"/>
          <p:nvPr>
            <p:ph idx="3" type="title"/>
          </p:nvPr>
        </p:nvSpPr>
        <p:spPr>
          <a:xfrm rot="139861">
            <a:off x="3291201" y="1217875"/>
            <a:ext cx="2618467" cy="47289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12" name="Google Shape;1512;p78"/>
          <p:cNvSpPr txBox="1"/>
          <p:nvPr>
            <p:ph idx="4" type="subTitle"/>
          </p:nvPr>
        </p:nvSpPr>
        <p:spPr>
          <a:xfrm rot="139761">
            <a:off x="3245632" y="1659003"/>
            <a:ext cx="2642483" cy="1240624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3" name="Google Shape;1513;p78"/>
          <p:cNvSpPr txBox="1"/>
          <p:nvPr>
            <p:ph idx="5" type="subTitle"/>
          </p:nvPr>
        </p:nvSpPr>
        <p:spPr>
          <a:xfrm rot="139861">
            <a:off x="3224189" y="2875212"/>
            <a:ext cx="2618467" cy="395132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000" u="sng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4" name="Google Shape;1514;p78"/>
          <p:cNvSpPr txBox="1"/>
          <p:nvPr>
            <p:ph idx="6" type="title"/>
          </p:nvPr>
        </p:nvSpPr>
        <p:spPr>
          <a:xfrm>
            <a:off x="5994100" y="1252413"/>
            <a:ext cx="2618400" cy="472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15" name="Google Shape;1515;p78"/>
          <p:cNvSpPr txBox="1"/>
          <p:nvPr>
            <p:ph idx="7" type="subTitle"/>
          </p:nvPr>
        </p:nvSpPr>
        <p:spPr>
          <a:xfrm>
            <a:off x="5982100" y="1694263"/>
            <a:ext cx="2642400" cy="12405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6" name="Google Shape;1516;p78"/>
          <p:cNvSpPr txBox="1"/>
          <p:nvPr>
            <p:ph idx="8" type="subTitle"/>
          </p:nvPr>
        </p:nvSpPr>
        <p:spPr>
          <a:xfrm>
            <a:off x="5993175" y="2911138"/>
            <a:ext cx="2618400" cy="39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000" u="sng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7" name="Google Shape;1517;p78"/>
          <p:cNvSpPr txBox="1"/>
          <p:nvPr>
            <p:ph idx="9" type="subTitle"/>
          </p:nvPr>
        </p:nvSpPr>
        <p:spPr>
          <a:xfrm>
            <a:off x="3254000" y="3461675"/>
            <a:ext cx="2529300" cy="935100"/>
          </a:xfrm>
          <a:prstGeom prst="rect">
            <a:avLst/>
          </a:prstGeom>
        </p:spPr>
        <p:txBody>
          <a:bodyPr anchorCtr="0" anchor="ctr" bIns="91425" lIns="18287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  <a:defRPr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8" name="Google Shape;1518;p78"/>
          <p:cNvSpPr txBox="1"/>
          <p:nvPr>
            <p:ph idx="13" type="subTitle"/>
          </p:nvPr>
        </p:nvSpPr>
        <p:spPr>
          <a:xfrm>
            <a:off x="3254000" y="3840475"/>
            <a:ext cx="2644800" cy="7611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9" name="Google Shape;1519;p78"/>
          <p:cNvSpPr txBox="1"/>
          <p:nvPr>
            <p:ph idx="14" type="subTitle"/>
          </p:nvPr>
        </p:nvSpPr>
        <p:spPr>
          <a:xfrm rot="-143344">
            <a:off x="503564" y="3472782"/>
            <a:ext cx="2526096" cy="935014"/>
          </a:xfrm>
          <a:prstGeom prst="rect">
            <a:avLst/>
          </a:prstGeom>
        </p:spPr>
        <p:txBody>
          <a:bodyPr anchorCtr="0" anchor="ctr" bIns="91425" lIns="18287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0" name="Google Shape;1520;p78"/>
          <p:cNvSpPr txBox="1"/>
          <p:nvPr>
            <p:ph idx="15" type="subTitle"/>
          </p:nvPr>
        </p:nvSpPr>
        <p:spPr>
          <a:xfrm rot="-143157">
            <a:off x="515751" y="3848927"/>
            <a:ext cx="2644693" cy="761165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1" name="Google Shape;1521;p78"/>
          <p:cNvSpPr txBox="1"/>
          <p:nvPr>
            <p:ph idx="16" type="subTitle"/>
          </p:nvPr>
        </p:nvSpPr>
        <p:spPr>
          <a:xfrm>
            <a:off x="5975950" y="3457125"/>
            <a:ext cx="2506800" cy="935100"/>
          </a:xfrm>
          <a:prstGeom prst="rect">
            <a:avLst/>
          </a:prstGeom>
        </p:spPr>
        <p:txBody>
          <a:bodyPr anchorCtr="0" anchor="ctr" bIns="91425" lIns="18287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2" name="Google Shape;1522;p78"/>
          <p:cNvSpPr txBox="1"/>
          <p:nvPr>
            <p:ph idx="17" type="subTitle"/>
          </p:nvPr>
        </p:nvSpPr>
        <p:spPr>
          <a:xfrm>
            <a:off x="5975950" y="3835925"/>
            <a:ext cx="2644800" cy="7611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, Subtitle and Note">
  <p:cSld name="CUSTOM_1_1_2_2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79"/>
          <p:cNvSpPr txBox="1"/>
          <p:nvPr>
            <p:ph idx="1" type="body"/>
          </p:nvPr>
        </p:nvSpPr>
        <p:spPr>
          <a:xfrm>
            <a:off x="509725" y="1130288"/>
            <a:ext cx="41748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■"/>
              <a:defRPr/>
            </a:lvl9pPr>
          </a:lstStyle>
          <a:p/>
        </p:txBody>
      </p:sp>
      <p:cxnSp>
        <p:nvCxnSpPr>
          <p:cNvPr id="1525" name="Google Shape;1525;p79"/>
          <p:cNvCxnSpPr/>
          <p:nvPr/>
        </p:nvCxnSpPr>
        <p:spPr>
          <a:xfrm>
            <a:off x="0" y="28463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6" name="Google Shape;1526;p79"/>
          <p:cNvCxnSpPr/>
          <p:nvPr/>
        </p:nvCxnSpPr>
        <p:spPr>
          <a:xfrm>
            <a:off x="0" y="30749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7" name="Google Shape;1527;p79"/>
          <p:cNvCxnSpPr/>
          <p:nvPr/>
        </p:nvCxnSpPr>
        <p:spPr>
          <a:xfrm>
            <a:off x="0" y="33035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8" name="Google Shape;1528;p79"/>
          <p:cNvCxnSpPr/>
          <p:nvPr/>
        </p:nvCxnSpPr>
        <p:spPr>
          <a:xfrm>
            <a:off x="0" y="35321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9" name="Google Shape;1529;p79"/>
          <p:cNvCxnSpPr/>
          <p:nvPr/>
        </p:nvCxnSpPr>
        <p:spPr>
          <a:xfrm>
            <a:off x="0" y="37607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0" name="Google Shape;1530;p79"/>
          <p:cNvCxnSpPr/>
          <p:nvPr/>
        </p:nvCxnSpPr>
        <p:spPr>
          <a:xfrm>
            <a:off x="0" y="39893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1" name="Google Shape;1531;p79"/>
          <p:cNvCxnSpPr/>
          <p:nvPr/>
        </p:nvCxnSpPr>
        <p:spPr>
          <a:xfrm>
            <a:off x="0" y="42179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2" name="Google Shape;1532;p79"/>
          <p:cNvCxnSpPr/>
          <p:nvPr/>
        </p:nvCxnSpPr>
        <p:spPr>
          <a:xfrm>
            <a:off x="0" y="44465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3" name="Google Shape;1533;p79"/>
          <p:cNvCxnSpPr/>
          <p:nvPr/>
        </p:nvCxnSpPr>
        <p:spPr>
          <a:xfrm>
            <a:off x="0" y="46751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4" name="Google Shape;1534;p79"/>
          <p:cNvCxnSpPr/>
          <p:nvPr/>
        </p:nvCxnSpPr>
        <p:spPr>
          <a:xfrm>
            <a:off x="0" y="49037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5" name="Google Shape;1535;p79"/>
          <p:cNvCxnSpPr/>
          <p:nvPr/>
        </p:nvCxnSpPr>
        <p:spPr>
          <a:xfrm>
            <a:off x="0" y="939481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36" name="Google Shape;1536;p79"/>
          <p:cNvSpPr txBox="1"/>
          <p:nvPr>
            <p:ph type="title"/>
          </p:nvPr>
        </p:nvSpPr>
        <p:spPr>
          <a:xfrm>
            <a:off x="509725" y="525800"/>
            <a:ext cx="4785900" cy="6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37" name="Google Shape;1537;p79"/>
          <p:cNvSpPr txBox="1"/>
          <p:nvPr>
            <p:ph idx="2" type="subTitle"/>
          </p:nvPr>
        </p:nvSpPr>
        <p:spPr>
          <a:xfrm rot="-182546">
            <a:off x="5376031" y="2587214"/>
            <a:ext cx="3108782" cy="501711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8" name="Google Shape;1538;p79"/>
          <p:cNvSpPr txBox="1"/>
          <p:nvPr>
            <p:ph idx="3" type="subTitle"/>
          </p:nvPr>
        </p:nvSpPr>
        <p:spPr>
          <a:xfrm rot="-182643">
            <a:off x="5853959" y="3074975"/>
            <a:ext cx="2977201" cy="1813059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6 Notes">
  <p:cSld name="CUSTOM_1_1_2_1"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p80"/>
          <p:cNvSpPr txBox="1"/>
          <p:nvPr>
            <p:ph idx="1" type="subTitle"/>
          </p:nvPr>
        </p:nvSpPr>
        <p:spPr>
          <a:xfrm>
            <a:off x="2677850" y="665250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1" name="Google Shape;1541;p80"/>
          <p:cNvSpPr txBox="1"/>
          <p:nvPr>
            <p:ph type="title"/>
          </p:nvPr>
        </p:nvSpPr>
        <p:spPr>
          <a:xfrm>
            <a:off x="5278050" y="277788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42" name="Google Shape;1542;p80"/>
          <p:cNvSpPr txBox="1"/>
          <p:nvPr>
            <p:ph idx="2" type="title"/>
          </p:nvPr>
        </p:nvSpPr>
        <p:spPr>
          <a:xfrm>
            <a:off x="7518350" y="277788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1543" name="Google Shape;1543;p80"/>
          <p:cNvSpPr txBox="1"/>
          <p:nvPr>
            <p:ph idx="3" type="title"/>
          </p:nvPr>
        </p:nvSpPr>
        <p:spPr>
          <a:xfrm>
            <a:off x="3045175" y="2827013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1544" name="Google Shape;1544;p80"/>
          <p:cNvSpPr txBox="1"/>
          <p:nvPr>
            <p:ph idx="4" type="title"/>
          </p:nvPr>
        </p:nvSpPr>
        <p:spPr>
          <a:xfrm>
            <a:off x="5270625" y="2827013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1545" name="Google Shape;1545;p80"/>
          <p:cNvSpPr txBox="1"/>
          <p:nvPr>
            <p:ph idx="5" type="title"/>
          </p:nvPr>
        </p:nvSpPr>
        <p:spPr>
          <a:xfrm>
            <a:off x="7510925" y="2827013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1546" name="Google Shape;1546;p80"/>
          <p:cNvSpPr txBox="1"/>
          <p:nvPr>
            <p:ph idx="6" type="title"/>
          </p:nvPr>
        </p:nvSpPr>
        <p:spPr>
          <a:xfrm>
            <a:off x="521275" y="525800"/>
            <a:ext cx="1897500" cy="14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7" name="Google Shape;1547;p80"/>
          <p:cNvSpPr/>
          <p:nvPr/>
        </p:nvSpPr>
        <p:spPr>
          <a:xfrm>
            <a:off x="673550" y="3164224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48" name="Google Shape;1548;p80"/>
          <p:cNvSpPr/>
          <p:nvPr/>
        </p:nvSpPr>
        <p:spPr>
          <a:xfrm>
            <a:off x="673550" y="3413020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49" name="Google Shape;1549;p80"/>
          <p:cNvSpPr/>
          <p:nvPr/>
        </p:nvSpPr>
        <p:spPr>
          <a:xfrm>
            <a:off x="673550" y="3661816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50" name="Google Shape;1550;p80"/>
          <p:cNvSpPr/>
          <p:nvPr/>
        </p:nvSpPr>
        <p:spPr>
          <a:xfrm>
            <a:off x="673550" y="3910626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51" name="Google Shape;1551;p80"/>
          <p:cNvSpPr/>
          <p:nvPr/>
        </p:nvSpPr>
        <p:spPr>
          <a:xfrm>
            <a:off x="673550" y="4159422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52" name="Google Shape;1552;p80"/>
          <p:cNvSpPr/>
          <p:nvPr/>
        </p:nvSpPr>
        <p:spPr>
          <a:xfrm>
            <a:off x="673550" y="4408217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1553" name="Google Shape;1553;p80"/>
          <p:cNvGrpSpPr/>
          <p:nvPr/>
        </p:nvGrpSpPr>
        <p:grpSpPr>
          <a:xfrm>
            <a:off x="666102" y="3359600"/>
            <a:ext cx="1540800" cy="1232286"/>
            <a:chOff x="666102" y="3359600"/>
            <a:chExt cx="1540800" cy="1232286"/>
          </a:xfrm>
        </p:grpSpPr>
        <p:cxnSp>
          <p:nvCxnSpPr>
            <p:cNvPr id="1554" name="Google Shape;1554;p80"/>
            <p:cNvCxnSpPr/>
            <p:nvPr/>
          </p:nvCxnSpPr>
          <p:spPr>
            <a:xfrm>
              <a:off x="666102" y="3359600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5" name="Google Shape;1555;p80"/>
            <p:cNvCxnSpPr/>
            <p:nvPr/>
          </p:nvCxnSpPr>
          <p:spPr>
            <a:xfrm>
              <a:off x="666102" y="3603081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6" name="Google Shape;1556;p80"/>
            <p:cNvCxnSpPr/>
            <p:nvPr/>
          </p:nvCxnSpPr>
          <p:spPr>
            <a:xfrm>
              <a:off x="666102" y="3846561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7" name="Google Shape;1557;p80"/>
            <p:cNvCxnSpPr/>
            <p:nvPr/>
          </p:nvCxnSpPr>
          <p:spPr>
            <a:xfrm>
              <a:off x="666102" y="4090042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8" name="Google Shape;1558;p80"/>
            <p:cNvCxnSpPr/>
            <p:nvPr/>
          </p:nvCxnSpPr>
          <p:spPr>
            <a:xfrm>
              <a:off x="666102" y="4340963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9" name="Google Shape;1559;p80"/>
            <p:cNvCxnSpPr/>
            <p:nvPr/>
          </p:nvCxnSpPr>
          <p:spPr>
            <a:xfrm>
              <a:off x="666102" y="4591886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560" name="Google Shape;1560;p80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561" name="Google Shape;1561;p80"/>
          <p:cNvGrpSpPr/>
          <p:nvPr/>
        </p:nvGrpSpPr>
        <p:grpSpPr>
          <a:xfrm>
            <a:off x="114406" y="175123"/>
            <a:ext cx="134104" cy="4750255"/>
            <a:chOff x="114406" y="175123"/>
            <a:chExt cx="134104" cy="4750255"/>
          </a:xfrm>
        </p:grpSpPr>
        <p:grpSp>
          <p:nvGrpSpPr>
            <p:cNvPr id="1562" name="Google Shape;1562;p80"/>
            <p:cNvGrpSpPr/>
            <p:nvPr/>
          </p:nvGrpSpPr>
          <p:grpSpPr>
            <a:xfrm>
              <a:off x="114406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563" name="Google Shape;1563;p80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564" name="Google Shape;1564;p80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65" name="Google Shape;1565;p80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66" name="Google Shape;1566;p80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67" name="Google Shape;1567;p80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1568" name="Google Shape;1568;p80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69" name="Google Shape;1569;p80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70" name="Google Shape;1570;p80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71" name="Google Shape;1571;p80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1572" name="Google Shape;1572;p80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73" name="Google Shape;1573;p80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74" name="Google Shape;1574;p80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75" name="Google Shape;1575;p80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1576" name="Google Shape;1576;p80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77" name="Google Shape;1577;p80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1578" name="Google Shape;1578;p80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1579" name="Google Shape;1579;p80"/>
          <p:cNvSpPr txBox="1"/>
          <p:nvPr>
            <p:ph idx="7" type="title"/>
          </p:nvPr>
        </p:nvSpPr>
        <p:spPr>
          <a:xfrm rot="-269417">
            <a:off x="593100" y="2197119"/>
            <a:ext cx="1597905" cy="68007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80" name="Google Shape;1580;p80"/>
          <p:cNvSpPr txBox="1"/>
          <p:nvPr>
            <p:ph idx="8" type="title"/>
          </p:nvPr>
        </p:nvSpPr>
        <p:spPr>
          <a:xfrm>
            <a:off x="3052600" y="277788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81" name="Google Shape;1581;p80"/>
          <p:cNvSpPr txBox="1"/>
          <p:nvPr>
            <p:ph idx="9" type="subTitle"/>
          </p:nvPr>
        </p:nvSpPr>
        <p:spPr>
          <a:xfrm>
            <a:off x="4866000" y="665250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2" name="Google Shape;1582;p80"/>
          <p:cNvSpPr txBox="1"/>
          <p:nvPr>
            <p:ph idx="13" type="subTitle"/>
          </p:nvPr>
        </p:nvSpPr>
        <p:spPr>
          <a:xfrm>
            <a:off x="7085600" y="665250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3" name="Google Shape;1583;p80"/>
          <p:cNvSpPr txBox="1"/>
          <p:nvPr>
            <p:ph idx="14" type="subTitle"/>
          </p:nvPr>
        </p:nvSpPr>
        <p:spPr>
          <a:xfrm>
            <a:off x="2677850" y="3251325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4" name="Google Shape;1584;p80"/>
          <p:cNvSpPr txBox="1"/>
          <p:nvPr>
            <p:ph idx="15" type="subTitle"/>
          </p:nvPr>
        </p:nvSpPr>
        <p:spPr>
          <a:xfrm>
            <a:off x="4866000" y="3251325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5" name="Google Shape;1585;p80"/>
          <p:cNvSpPr txBox="1"/>
          <p:nvPr>
            <p:ph idx="16" type="subTitle"/>
          </p:nvPr>
        </p:nvSpPr>
        <p:spPr>
          <a:xfrm>
            <a:off x="7085600" y="3251325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WOT Analysis">
  <p:cSld name="BLANK_1_1_1_2">
    <p:bg>
      <p:bgPr>
        <a:solidFill>
          <a:schemeClr val="lt2"/>
        </a:solidFill>
      </p:bgPr>
    </p:bg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81"/>
          <p:cNvSpPr/>
          <p:nvPr/>
        </p:nvSpPr>
        <p:spPr>
          <a:xfrm>
            <a:off x="2341800" y="0"/>
            <a:ext cx="68022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88" name="Google Shape;1588;p81"/>
          <p:cNvSpPr txBox="1"/>
          <p:nvPr>
            <p:ph idx="1" type="body"/>
          </p:nvPr>
        </p:nvSpPr>
        <p:spPr>
          <a:xfrm>
            <a:off x="2802500" y="100140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grpSp>
        <p:nvGrpSpPr>
          <p:cNvPr id="1589" name="Google Shape;1589;p81"/>
          <p:cNvGrpSpPr/>
          <p:nvPr/>
        </p:nvGrpSpPr>
        <p:grpSpPr>
          <a:xfrm rot="5400000">
            <a:off x="6680877" y="-2076119"/>
            <a:ext cx="184470" cy="4334807"/>
            <a:chOff x="5380497" y="383100"/>
            <a:chExt cx="189628" cy="4456010"/>
          </a:xfrm>
        </p:grpSpPr>
        <p:grpSp>
          <p:nvGrpSpPr>
            <p:cNvPr id="1590" name="Google Shape;1590;p81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1591" name="Google Shape;1591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592" name="Google Shape;1592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93" name="Google Shape;1593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94" name="Google Shape;1594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595" name="Google Shape;1595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96" name="Google Shape;1596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97" name="Google Shape;1597;p81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598" name="Google Shape;1598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99" name="Google Shape;1599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600" name="Google Shape;1600;p81"/>
            <p:cNvGrpSpPr/>
            <p:nvPr/>
          </p:nvGrpSpPr>
          <p:grpSpPr>
            <a:xfrm>
              <a:off x="5380497" y="1678500"/>
              <a:ext cx="189628" cy="981668"/>
              <a:chOff x="5380497" y="383100"/>
              <a:chExt cx="189628" cy="981668"/>
            </a:xfrm>
          </p:grpSpPr>
          <p:grpSp>
            <p:nvGrpSpPr>
              <p:cNvPr id="1601" name="Google Shape;1601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602" name="Google Shape;1602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03" name="Google Shape;1603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04" name="Google Shape;1604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605" name="Google Shape;1605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06" name="Google Shape;1606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07" name="Google Shape;1607;p81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608" name="Google Shape;1608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09" name="Google Shape;1609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610" name="Google Shape;1610;p81"/>
            <p:cNvGrpSpPr/>
            <p:nvPr/>
          </p:nvGrpSpPr>
          <p:grpSpPr>
            <a:xfrm>
              <a:off x="5380497" y="2973900"/>
              <a:ext cx="189628" cy="981668"/>
              <a:chOff x="5380497" y="383100"/>
              <a:chExt cx="189628" cy="981668"/>
            </a:xfrm>
          </p:grpSpPr>
          <p:grpSp>
            <p:nvGrpSpPr>
              <p:cNvPr id="1611" name="Google Shape;1611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612" name="Google Shape;1612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13" name="Google Shape;1613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14" name="Google Shape;1614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615" name="Google Shape;1615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16" name="Google Shape;1616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17" name="Google Shape;1617;p81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618" name="Google Shape;1618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19" name="Google Shape;1619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620" name="Google Shape;1620;p81"/>
            <p:cNvGrpSpPr/>
            <p:nvPr/>
          </p:nvGrpSpPr>
          <p:grpSpPr>
            <a:xfrm>
              <a:off x="5380497" y="4269300"/>
              <a:ext cx="189628" cy="569810"/>
              <a:chOff x="5380497" y="383100"/>
              <a:chExt cx="189628" cy="569810"/>
            </a:xfrm>
          </p:grpSpPr>
          <p:grpSp>
            <p:nvGrpSpPr>
              <p:cNvPr id="1621" name="Google Shape;1621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622" name="Google Shape;1622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23" name="Google Shape;1623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24" name="Google Shape;1624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625" name="Google Shape;1625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26" name="Google Shape;1626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grpSp>
        <p:nvGrpSpPr>
          <p:cNvPr id="1627" name="Google Shape;1627;p81"/>
          <p:cNvGrpSpPr/>
          <p:nvPr/>
        </p:nvGrpSpPr>
        <p:grpSpPr>
          <a:xfrm rot="5400000">
            <a:off x="3292843" y="-815956"/>
            <a:ext cx="184470" cy="1814476"/>
            <a:chOff x="5380497" y="383100"/>
            <a:chExt cx="189628" cy="1865210"/>
          </a:xfrm>
        </p:grpSpPr>
        <p:grpSp>
          <p:nvGrpSpPr>
            <p:cNvPr id="1628" name="Google Shape;1628;p81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1629" name="Google Shape;1629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630" name="Google Shape;1630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31" name="Google Shape;1631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32" name="Google Shape;1632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633" name="Google Shape;1633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34" name="Google Shape;1634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35" name="Google Shape;1635;p81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636" name="Google Shape;1636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37" name="Google Shape;1637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638" name="Google Shape;1638;p81"/>
            <p:cNvGrpSpPr/>
            <p:nvPr/>
          </p:nvGrpSpPr>
          <p:grpSpPr>
            <a:xfrm>
              <a:off x="5380497" y="1678500"/>
              <a:ext cx="189628" cy="569810"/>
              <a:chOff x="5380497" y="383100"/>
              <a:chExt cx="189628" cy="569810"/>
            </a:xfrm>
          </p:grpSpPr>
          <p:grpSp>
            <p:nvGrpSpPr>
              <p:cNvPr id="1639" name="Google Shape;1639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640" name="Google Shape;1640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41" name="Google Shape;1641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42" name="Google Shape;1642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643" name="Google Shape;1643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44" name="Google Shape;1644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sp>
        <p:nvSpPr>
          <p:cNvPr id="1645" name="Google Shape;1645;p81"/>
          <p:cNvSpPr txBox="1"/>
          <p:nvPr>
            <p:ph type="title"/>
          </p:nvPr>
        </p:nvSpPr>
        <p:spPr>
          <a:xfrm>
            <a:off x="423975" y="3065225"/>
            <a:ext cx="1758900" cy="184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cxnSp>
        <p:nvCxnSpPr>
          <p:cNvPr id="1646" name="Google Shape;1646;p81"/>
          <p:cNvCxnSpPr/>
          <p:nvPr/>
        </p:nvCxnSpPr>
        <p:spPr>
          <a:xfrm>
            <a:off x="249750" y="-22275"/>
            <a:ext cx="0" cy="5177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47" name="Google Shape;1647;p81"/>
          <p:cNvCxnSpPr/>
          <p:nvPr/>
        </p:nvCxnSpPr>
        <p:spPr>
          <a:xfrm>
            <a:off x="177000" y="-14750"/>
            <a:ext cx="0" cy="5158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8" name="Google Shape;1648;p81"/>
          <p:cNvSpPr txBox="1"/>
          <p:nvPr>
            <p:ph idx="2" type="title"/>
          </p:nvPr>
        </p:nvSpPr>
        <p:spPr>
          <a:xfrm>
            <a:off x="2802725" y="49230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1649" name="Google Shape;1649;p81"/>
          <p:cNvSpPr txBox="1"/>
          <p:nvPr>
            <p:ph idx="3" type="body"/>
          </p:nvPr>
        </p:nvSpPr>
        <p:spPr>
          <a:xfrm>
            <a:off x="6214525" y="100140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50" name="Google Shape;1650;p81"/>
          <p:cNvSpPr txBox="1"/>
          <p:nvPr>
            <p:ph idx="4" type="title"/>
          </p:nvPr>
        </p:nvSpPr>
        <p:spPr>
          <a:xfrm>
            <a:off x="6214750" y="49230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1651" name="Google Shape;1651;p81"/>
          <p:cNvSpPr txBox="1"/>
          <p:nvPr>
            <p:ph idx="5" type="body"/>
          </p:nvPr>
        </p:nvSpPr>
        <p:spPr>
          <a:xfrm>
            <a:off x="2802500" y="344235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52" name="Google Shape;1652;p81"/>
          <p:cNvSpPr txBox="1"/>
          <p:nvPr>
            <p:ph idx="6" type="title"/>
          </p:nvPr>
        </p:nvSpPr>
        <p:spPr>
          <a:xfrm>
            <a:off x="2802725" y="293325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1653" name="Google Shape;1653;p81"/>
          <p:cNvSpPr txBox="1"/>
          <p:nvPr>
            <p:ph idx="7" type="body"/>
          </p:nvPr>
        </p:nvSpPr>
        <p:spPr>
          <a:xfrm>
            <a:off x="6214525" y="344235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54" name="Google Shape;1654;p81"/>
          <p:cNvSpPr txBox="1"/>
          <p:nvPr>
            <p:ph idx="8" type="title"/>
          </p:nvPr>
        </p:nvSpPr>
        <p:spPr>
          <a:xfrm>
            <a:off x="6214750" y="293325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 Agenda 1">
  <p:cSld name="BLANK_1_1_1_1_1_1_1_1_1_3">
    <p:bg>
      <p:bgPr>
        <a:solidFill>
          <a:schemeClr val="lt1"/>
        </a:solidFill>
      </p:bgPr>
    </p:bg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82"/>
          <p:cNvSpPr/>
          <p:nvPr/>
        </p:nvSpPr>
        <p:spPr>
          <a:xfrm>
            <a:off x="995475" y="201175"/>
            <a:ext cx="7341600" cy="4557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657" name="Google Shape;1657;p82"/>
          <p:cNvSpPr/>
          <p:nvPr/>
        </p:nvSpPr>
        <p:spPr>
          <a:xfrm>
            <a:off x="1128250" y="276575"/>
            <a:ext cx="7108800" cy="4517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658" name="Google Shape;1658;p82"/>
          <p:cNvSpPr/>
          <p:nvPr/>
        </p:nvSpPr>
        <p:spPr>
          <a:xfrm>
            <a:off x="4407875" y="312925"/>
            <a:ext cx="3729600" cy="451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659" name="Google Shape;1659;p82"/>
          <p:cNvSpPr/>
          <p:nvPr/>
        </p:nvSpPr>
        <p:spPr>
          <a:xfrm>
            <a:off x="1217200" y="312875"/>
            <a:ext cx="3165000" cy="451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1660" name="Google Shape;1660;p82"/>
          <p:cNvGrpSpPr/>
          <p:nvPr/>
        </p:nvGrpSpPr>
        <p:grpSpPr>
          <a:xfrm>
            <a:off x="1211779" y="312875"/>
            <a:ext cx="3165000" cy="4517700"/>
            <a:chOff x="1211779" y="312875"/>
            <a:chExt cx="3165000" cy="4517700"/>
          </a:xfrm>
        </p:grpSpPr>
        <p:cxnSp>
          <p:nvCxnSpPr>
            <p:cNvPr id="1661" name="Google Shape;1661;p82"/>
            <p:cNvCxnSpPr/>
            <p:nvPr/>
          </p:nvCxnSpPr>
          <p:spPr>
            <a:xfrm>
              <a:off x="3624778" y="312875"/>
              <a:ext cx="0" cy="451770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62" name="Google Shape;1662;p82"/>
            <p:cNvCxnSpPr/>
            <p:nvPr/>
          </p:nvCxnSpPr>
          <p:spPr>
            <a:xfrm>
              <a:off x="4031178" y="312875"/>
              <a:ext cx="0" cy="451770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63" name="Google Shape;1663;p82"/>
            <p:cNvGrpSpPr/>
            <p:nvPr/>
          </p:nvGrpSpPr>
          <p:grpSpPr>
            <a:xfrm>
              <a:off x="1211779" y="312875"/>
              <a:ext cx="3165000" cy="4517700"/>
              <a:chOff x="462650" y="259175"/>
              <a:chExt cx="3165000" cy="4517700"/>
            </a:xfrm>
          </p:grpSpPr>
          <p:cxnSp>
            <p:nvCxnSpPr>
              <p:cNvPr id="1664" name="Google Shape;1664;p82"/>
              <p:cNvCxnSpPr/>
              <p:nvPr/>
            </p:nvCxnSpPr>
            <p:spPr>
              <a:xfrm>
                <a:off x="8436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65" name="Google Shape;1665;p82"/>
              <p:cNvCxnSpPr/>
              <p:nvPr/>
            </p:nvCxnSpPr>
            <p:spPr>
              <a:xfrm>
                <a:off x="12500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66" name="Google Shape;1666;p82"/>
              <p:cNvCxnSpPr/>
              <p:nvPr/>
            </p:nvCxnSpPr>
            <p:spPr>
              <a:xfrm>
                <a:off x="16564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67" name="Google Shape;1667;p82"/>
              <p:cNvCxnSpPr/>
              <p:nvPr/>
            </p:nvCxnSpPr>
            <p:spPr>
              <a:xfrm>
                <a:off x="20628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68" name="Google Shape;1668;p82"/>
              <p:cNvCxnSpPr/>
              <p:nvPr/>
            </p:nvCxnSpPr>
            <p:spPr>
              <a:xfrm>
                <a:off x="24692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69" name="Google Shape;1669;p82"/>
              <p:cNvCxnSpPr/>
              <p:nvPr/>
            </p:nvCxnSpPr>
            <p:spPr>
              <a:xfrm>
                <a:off x="462650" y="674900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0" name="Google Shape;1670;p82"/>
              <p:cNvCxnSpPr/>
              <p:nvPr/>
            </p:nvCxnSpPr>
            <p:spPr>
              <a:xfrm>
                <a:off x="462650" y="1075858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1" name="Google Shape;1671;p82"/>
              <p:cNvCxnSpPr/>
              <p:nvPr/>
            </p:nvCxnSpPr>
            <p:spPr>
              <a:xfrm>
                <a:off x="462650" y="1476817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2" name="Google Shape;1672;p82"/>
              <p:cNvCxnSpPr/>
              <p:nvPr/>
            </p:nvCxnSpPr>
            <p:spPr>
              <a:xfrm>
                <a:off x="462650" y="1877775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3" name="Google Shape;1673;p82"/>
              <p:cNvCxnSpPr/>
              <p:nvPr/>
            </p:nvCxnSpPr>
            <p:spPr>
              <a:xfrm>
                <a:off x="462650" y="2278733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4" name="Google Shape;1674;p82"/>
              <p:cNvCxnSpPr/>
              <p:nvPr/>
            </p:nvCxnSpPr>
            <p:spPr>
              <a:xfrm>
                <a:off x="462650" y="2679692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5" name="Google Shape;1675;p82"/>
              <p:cNvCxnSpPr/>
              <p:nvPr/>
            </p:nvCxnSpPr>
            <p:spPr>
              <a:xfrm>
                <a:off x="462650" y="3080650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6" name="Google Shape;1676;p82"/>
              <p:cNvCxnSpPr/>
              <p:nvPr/>
            </p:nvCxnSpPr>
            <p:spPr>
              <a:xfrm>
                <a:off x="462650" y="3481608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7" name="Google Shape;1677;p82"/>
              <p:cNvCxnSpPr/>
              <p:nvPr/>
            </p:nvCxnSpPr>
            <p:spPr>
              <a:xfrm>
                <a:off x="462650" y="3882567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8" name="Google Shape;1678;p82"/>
              <p:cNvCxnSpPr/>
              <p:nvPr/>
            </p:nvCxnSpPr>
            <p:spPr>
              <a:xfrm>
                <a:off x="462650" y="4283525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679" name="Google Shape;1679;p82"/>
          <p:cNvGrpSpPr/>
          <p:nvPr/>
        </p:nvGrpSpPr>
        <p:grpSpPr>
          <a:xfrm>
            <a:off x="4222205" y="390105"/>
            <a:ext cx="366115" cy="4334807"/>
            <a:chOff x="3473077" y="259175"/>
            <a:chExt cx="366115" cy="4334807"/>
          </a:xfrm>
        </p:grpSpPr>
        <p:grpSp>
          <p:nvGrpSpPr>
            <p:cNvPr id="1680" name="Google Shape;1680;p82"/>
            <p:cNvGrpSpPr/>
            <p:nvPr/>
          </p:nvGrpSpPr>
          <p:grpSpPr>
            <a:xfrm rot="10800000">
              <a:off x="3473077" y="259175"/>
              <a:ext cx="184470" cy="4334807"/>
              <a:chOff x="5380497" y="383100"/>
              <a:chExt cx="189628" cy="4456010"/>
            </a:xfrm>
          </p:grpSpPr>
          <p:grpSp>
            <p:nvGrpSpPr>
              <p:cNvPr id="1681" name="Google Shape;1681;p82"/>
              <p:cNvGrpSpPr/>
              <p:nvPr/>
            </p:nvGrpSpPr>
            <p:grpSpPr>
              <a:xfrm>
                <a:off x="5380497" y="3831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682" name="Google Shape;1682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83" name="Google Shape;1683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684" name="Google Shape;1684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685" name="Google Shape;1685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86" name="Google Shape;1686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687" name="Google Shape;1687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688" name="Google Shape;1688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89" name="Google Shape;1689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690" name="Google Shape;1690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691" name="Google Shape;1691;p82"/>
              <p:cNvGrpSpPr/>
              <p:nvPr/>
            </p:nvGrpSpPr>
            <p:grpSpPr>
              <a:xfrm>
                <a:off x="5380497" y="16785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692" name="Google Shape;1692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93" name="Google Shape;1693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694" name="Google Shape;1694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695" name="Google Shape;1695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96" name="Google Shape;1696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697" name="Google Shape;1697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698" name="Google Shape;1698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99" name="Google Shape;1699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00" name="Google Shape;1700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701" name="Google Shape;1701;p82"/>
              <p:cNvGrpSpPr/>
              <p:nvPr/>
            </p:nvGrpSpPr>
            <p:grpSpPr>
              <a:xfrm>
                <a:off x="5380497" y="29739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702" name="Google Shape;1702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03" name="Google Shape;1703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04" name="Google Shape;1704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05" name="Google Shape;1705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06" name="Google Shape;1706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07" name="Google Shape;1707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08" name="Google Shape;1708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09" name="Google Shape;1709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10" name="Google Shape;1710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711" name="Google Shape;1711;p82"/>
              <p:cNvGrpSpPr/>
              <p:nvPr/>
            </p:nvGrpSpPr>
            <p:grpSpPr>
              <a:xfrm>
                <a:off x="5380497" y="4269300"/>
                <a:ext cx="189628" cy="569810"/>
                <a:chOff x="5380497" y="383100"/>
                <a:chExt cx="189628" cy="569810"/>
              </a:xfrm>
            </p:grpSpPr>
            <p:grpSp>
              <p:nvGrpSpPr>
                <p:cNvPr id="1712" name="Google Shape;1712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13" name="Google Shape;1713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14" name="Google Shape;1714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15" name="Google Shape;1715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16" name="Google Shape;1716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17" name="Google Shape;1717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</p:grpSp>
        <p:grpSp>
          <p:nvGrpSpPr>
            <p:cNvPr id="1718" name="Google Shape;1718;p82"/>
            <p:cNvGrpSpPr/>
            <p:nvPr/>
          </p:nvGrpSpPr>
          <p:grpSpPr>
            <a:xfrm flipH="1" rot="10800000">
              <a:off x="3654721" y="259175"/>
              <a:ext cx="184470" cy="4334807"/>
              <a:chOff x="5380497" y="383100"/>
              <a:chExt cx="189628" cy="4456010"/>
            </a:xfrm>
          </p:grpSpPr>
          <p:grpSp>
            <p:nvGrpSpPr>
              <p:cNvPr id="1719" name="Google Shape;1719;p82"/>
              <p:cNvGrpSpPr/>
              <p:nvPr/>
            </p:nvGrpSpPr>
            <p:grpSpPr>
              <a:xfrm>
                <a:off x="5380497" y="3831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720" name="Google Shape;1720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21" name="Google Shape;1721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22" name="Google Shape;1722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23" name="Google Shape;1723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24" name="Google Shape;1724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25" name="Google Shape;1725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26" name="Google Shape;1726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27" name="Google Shape;1727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28" name="Google Shape;1728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729" name="Google Shape;1729;p82"/>
              <p:cNvGrpSpPr/>
              <p:nvPr/>
            </p:nvGrpSpPr>
            <p:grpSpPr>
              <a:xfrm>
                <a:off x="5380497" y="16785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730" name="Google Shape;1730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31" name="Google Shape;1731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32" name="Google Shape;1732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33" name="Google Shape;1733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34" name="Google Shape;1734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35" name="Google Shape;1735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36" name="Google Shape;1736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37" name="Google Shape;1737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38" name="Google Shape;1738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739" name="Google Shape;1739;p82"/>
              <p:cNvGrpSpPr/>
              <p:nvPr/>
            </p:nvGrpSpPr>
            <p:grpSpPr>
              <a:xfrm>
                <a:off x="5380497" y="29739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740" name="Google Shape;1740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41" name="Google Shape;1741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42" name="Google Shape;1742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43" name="Google Shape;1743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44" name="Google Shape;1744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45" name="Google Shape;1745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46" name="Google Shape;1746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47" name="Google Shape;1747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48" name="Google Shape;1748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749" name="Google Shape;1749;p82"/>
              <p:cNvGrpSpPr/>
              <p:nvPr/>
            </p:nvGrpSpPr>
            <p:grpSpPr>
              <a:xfrm>
                <a:off x="5380497" y="4269300"/>
                <a:ext cx="189628" cy="569810"/>
                <a:chOff x="5380497" y="383100"/>
                <a:chExt cx="189628" cy="569810"/>
              </a:xfrm>
            </p:grpSpPr>
            <p:grpSp>
              <p:nvGrpSpPr>
                <p:cNvPr id="1750" name="Google Shape;1750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51" name="Google Shape;1751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52" name="Google Shape;1752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53" name="Google Shape;1753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54" name="Google Shape;1754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55" name="Google Shape;1755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</p:grpSp>
      </p:grpSp>
      <p:sp>
        <p:nvSpPr>
          <p:cNvPr id="1756" name="Google Shape;1756;p82"/>
          <p:cNvSpPr txBox="1"/>
          <p:nvPr>
            <p:ph idx="1" type="body"/>
          </p:nvPr>
        </p:nvSpPr>
        <p:spPr>
          <a:xfrm rot="-199678">
            <a:off x="1297246" y="1801757"/>
            <a:ext cx="2123982" cy="2187983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57" name="Google Shape;1757;p82"/>
          <p:cNvSpPr txBox="1"/>
          <p:nvPr>
            <p:ph type="title"/>
          </p:nvPr>
        </p:nvSpPr>
        <p:spPr>
          <a:xfrm rot="-197254">
            <a:off x="1212945" y="1184617"/>
            <a:ext cx="2123895" cy="49582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58" name="Google Shape;1758;p82"/>
          <p:cNvSpPr txBox="1"/>
          <p:nvPr>
            <p:ph idx="2" type="title"/>
          </p:nvPr>
        </p:nvSpPr>
        <p:spPr>
          <a:xfrm>
            <a:off x="6254525" y="1962475"/>
            <a:ext cx="1636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b="0" sz="12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1759" name="Google Shape;1759;p82"/>
          <p:cNvSpPr txBox="1"/>
          <p:nvPr>
            <p:ph idx="3" type="body"/>
          </p:nvPr>
        </p:nvSpPr>
        <p:spPr>
          <a:xfrm>
            <a:off x="6254350" y="2353130"/>
            <a:ext cx="1636200" cy="778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60" name="Google Shape;1760;p82"/>
          <p:cNvSpPr txBox="1"/>
          <p:nvPr>
            <p:ph idx="4" type="title"/>
          </p:nvPr>
        </p:nvSpPr>
        <p:spPr>
          <a:xfrm>
            <a:off x="6254525" y="3292150"/>
            <a:ext cx="1636200" cy="3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b="0" sz="12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1761" name="Google Shape;1761;p82"/>
          <p:cNvSpPr txBox="1"/>
          <p:nvPr>
            <p:ph idx="5" type="body"/>
          </p:nvPr>
        </p:nvSpPr>
        <p:spPr>
          <a:xfrm>
            <a:off x="6254350" y="3682816"/>
            <a:ext cx="1636200" cy="778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62" name="Google Shape;1762;p82"/>
          <p:cNvSpPr txBox="1"/>
          <p:nvPr>
            <p:ph idx="6" type="title"/>
          </p:nvPr>
        </p:nvSpPr>
        <p:spPr>
          <a:xfrm>
            <a:off x="4844275" y="2277100"/>
            <a:ext cx="1363200" cy="4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9pPr>
          </a:lstStyle>
          <a:p/>
        </p:txBody>
      </p:sp>
      <p:sp>
        <p:nvSpPr>
          <p:cNvPr id="1763" name="Google Shape;1763;p82"/>
          <p:cNvSpPr txBox="1"/>
          <p:nvPr>
            <p:ph idx="7" type="subTitle"/>
          </p:nvPr>
        </p:nvSpPr>
        <p:spPr>
          <a:xfrm>
            <a:off x="4844325" y="2702150"/>
            <a:ext cx="1363200" cy="2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4" name="Google Shape;1764;p82"/>
          <p:cNvSpPr txBox="1"/>
          <p:nvPr>
            <p:ph idx="8" type="title"/>
          </p:nvPr>
        </p:nvSpPr>
        <p:spPr>
          <a:xfrm>
            <a:off x="4844275" y="3581862"/>
            <a:ext cx="1363200" cy="4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9pPr>
          </a:lstStyle>
          <a:p/>
        </p:txBody>
      </p:sp>
      <p:sp>
        <p:nvSpPr>
          <p:cNvPr id="1765" name="Google Shape;1765;p82"/>
          <p:cNvSpPr txBox="1"/>
          <p:nvPr>
            <p:ph idx="9" type="subTitle"/>
          </p:nvPr>
        </p:nvSpPr>
        <p:spPr>
          <a:xfrm>
            <a:off x="4844325" y="4006913"/>
            <a:ext cx="1363200" cy="2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6" name="Google Shape;1766;p82"/>
          <p:cNvSpPr txBox="1"/>
          <p:nvPr>
            <p:ph idx="13" type="body"/>
          </p:nvPr>
        </p:nvSpPr>
        <p:spPr>
          <a:xfrm>
            <a:off x="4831275" y="508775"/>
            <a:ext cx="30051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rterly Goal">
  <p:cSld name="CUSTOM_1_1_3_1_2"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8" name="Google Shape;1768;p83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769" name="Google Shape;1769;p83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0" name="Google Shape;1770;p83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1" name="Google Shape;1771;p83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83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83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83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83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83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83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78" name="Google Shape;1778;p83"/>
          <p:cNvSpPr txBox="1"/>
          <p:nvPr>
            <p:ph idx="1" type="subTitle"/>
          </p:nvPr>
        </p:nvSpPr>
        <p:spPr>
          <a:xfrm>
            <a:off x="3063300" y="413950"/>
            <a:ext cx="2445000" cy="9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9" name="Google Shape;1779;p83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780" name="Google Shape;1780;p83"/>
          <p:cNvSpPr txBox="1"/>
          <p:nvPr>
            <p:ph idx="2" type="title"/>
          </p:nvPr>
        </p:nvSpPr>
        <p:spPr>
          <a:xfrm>
            <a:off x="1060026" y="1816375"/>
            <a:ext cx="2181900" cy="23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81" name="Google Shape;1781;p83"/>
          <p:cNvSpPr txBox="1"/>
          <p:nvPr>
            <p:ph idx="3" type="body"/>
          </p:nvPr>
        </p:nvSpPr>
        <p:spPr>
          <a:xfrm>
            <a:off x="1059900" y="2124925"/>
            <a:ext cx="2181900" cy="363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82" name="Google Shape;1782;p83"/>
          <p:cNvSpPr txBox="1"/>
          <p:nvPr>
            <p:ph idx="4" type="title"/>
          </p:nvPr>
        </p:nvSpPr>
        <p:spPr>
          <a:xfrm rot="132356">
            <a:off x="955546" y="2826529"/>
            <a:ext cx="2182317" cy="23657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83" name="Google Shape;1783;p83"/>
          <p:cNvSpPr txBox="1"/>
          <p:nvPr>
            <p:ph idx="5" type="body"/>
          </p:nvPr>
        </p:nvSpPr>
        <p:spPr>
          <a:xfrm rot="132356">
            <a:off x="941064" y="3134798"/>
            <a:ext cx="2182317" cy="363274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84" name="Google Shape;1784;p83"/>
          <p:cNvSpPr txBox="1"/>
          <p:nvPr>
            <p:ph idx="6" type="title"/>
          </p:nvPr>
        </p:nvSpPr>
        <p:spPr>
          <a:xfrm>
            <a:off x="980676" y="3873125"/>
            <a:ext cx="2181900" cy="23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85" name="Google Shape;1785;p83"/>
          <p:cNvSpPr txBox="1"/>
          <p:nvPr>
            <p:ph idx="7" type="body"/>
          </p:nvPr>
        </p:nvSpPr>
        <p:spPr>
          <a:xfrm>
            <a:off x="980550" y="4181675"/>
            <a:ext cx="2181900" cy="363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86" name="Google Shape;1786;p83"/>
          <p:cNvSpPr txBox="1"/>
          <p:nvPr>
            <p:ph idx="8" type="title"/>
          </p:nvPr>
        </p:nvSpPr>
        <p:spPr>
          <a:xfrm rot="126099">
            <a:off x="4508764" y="2120094"/>
            <a:ext cx="1766989" cy="23626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87" name="Google Shape;1787;p83"/>
          <p:cNvSpPr txBox="1"/>
          <p:nvPr>
            <p:ph idx="9" type="body"/>
          </p:nvPr>
        </p:nvSpPr>
        <p:spPr>
          <a:xfrm rot="125772">
            <a:off x="4492678" y="2428187"/>
            <a:ext cx="1763380" cy="499236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88" name="Google Shape;1788;p83"/>
          <p:cNvSpPr txBox="1"/>
          <p:nvPr>
            <p:ph idx="13" type="title"/>
          </p:nvPr>
        </p:nvSpPr>
        <p:spPr>
          <a:xfrm>
            <a:off x="7140350" y="2580150"/>
            <a:ext cx="1377000" cy="3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89" name="Google Shape;1789;p83"/>
          <p:cNvSpPr txBox="1"/>
          <p:nvPr>
            <p:ph idx="14" type="body"/>
          </p:nvPr>
        </p:nvSpPr>
        <p:spPr>
          <a:xfrm>
            <a:off x="7142825" y="3047175"/>
            <a:ext cx="1377000" cy="827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90" name="Google Shape;1790;p83"/>
          <p:cNvSpPr txBox="1"/>
          <p:nvPr>
            <p:ph idx="15" type="title"/>
          </p:nvPr>
        </p:nvSpPr>
        <p:spPr>
          <a:xfrm>
            <a:off x="4505150" y="3400100"/>
            <a:ext cx="1725000" cy="23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91" name="Google Shape;1791;p83"/>
          <p:cNvSpPr txBox="1"/>
          <p:nvPr>
            <p:ph idx="16" type="body"/>
          </p:nvPr>
        </p:nvSpPr>
        <p:spPr>
          <a:xfrm>
            <a:off x="4505025" y="3708650"/>
            <a:ext cx="1725000" cy="5271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ackground Title">
  <p:cSld name="CUSTOM_1_1_1_1_1_2">
    <p:bg>
      <p:bgPr>
        <a:solidFill>
          <a:schemeClr val="accent3"/>
        </a:solidFill>
      </p:bgPr>
    </p:bg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p84"/>
          <p:cNvSpPr/>
          <p:nvPr/>
        </p:nvSpPr>
        <p:spPr>
          <a:xfrm rot="10800000">
            <a:off x="7960900" y="-13950"/>
            <a:ext cx="1192200" cy="1198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794" name="Google Shape;1794;p84"/>
          <p:cNvSpPr/>
          <p:nvPr/>
        </p:nvSpPr>
        <p:spPr>
          <a:xfrm>
            <a:off x="7735575" y="-10150"/>
            <a:ext cx="1428750" cy="1320800"/>
          </a:xfrm>
          <a:custGeom>
            <a:rect b="b" l="l" r="r" t="t"/>
            <a:pathLst>
              <a:path extrusionOk="0" h="52832" w="57150">
                <a:moveTo>
                  <a:pt x="4572" y="0"/>
                </a:moveTo>
                <a:lnTo>
                  <a:pt x="0" y="51308"/>
                </a:lnTo>
                <a:lnTo>
                  <a:pt x="57150" y="52832"/>
                </a:lnTo>
                <a:lnTo>
                  <a:pt x="57150" y="47752"/>
                </a:lnTo>
                <a:lnTo>
                  <a:pt x="91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795" name="Google Shape;1795;p84"/>
          <p:cNvSpPr txBox="1"/>
          <p:nvPr>
            <p:ph type="title"/>
          </p:nvPr>
        </p:nvSpPr>
        <p:spPr>
          <a:xfrm>
            <a:off x="508875" y="1998400"/>
            <a:ext cx="6149700" cy="18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9pPr>
          </a:lstStyle>
          <a:p/>
        </p:txBody>
      </p:sp>
      <p:sp>
        <p:nvSpPr>
          <p:cNvPr id="1796" name="Google Shape;1796;p84"/>
          <p:cNvSpPr txBox="1"/>
          <p:nvPr>
            <p:ph idx="1" type="body"/>
          </p:nvPr>
        </p:nvSpPr>
        <p:spPr>
          <a:xfrm>
            <a:off x="508950" y="3845575"/>
            <a:ext cx="4499700" cy="8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97" name="Google Shape;1797;p84"/>
          <p:cNvSpPr txBox="1"/>
          <p:nvPr>
            <p:ph idx="2" type="subTitle"/>
          </p:nvPr>
        </p:nvSpPr>
        <p:spPr>
          <a:xfrm rot="-252596">
            <a:off x="5199023" y="3875031"/>
            <a:ext cx="1487514" cy="689167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1pPr>
            <a:lvl2pPr lvl="1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000"/>
              <a:buNone/>
              <a:defRPr b="1" sz="1000"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Notes with dark background">
  <p:cSld name="CUSTOM_1_1_1_4">
    <p:bg>
      <p:bgPr>
        <a:solidFill>
          <a:schemeClr val="lt1"/>
        </a:solidFill>
      </p:bgPr>
    </p:bg>
    <p:spTree>
      <p:nvGrpSpPr>
        <p:cNvPr id="1798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p85"/>
          <p:cNvSpPr/>
          <p:nvPr/>
        </p:nvSpPr>
        <p:spPr>
          <a:xfrm>
            <a:off x="8352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800" name="Google Shape;1800;p85"/>
          <p:cNvSpPr/>
          <p:nvPr/>
        </p:nvSpPr>
        <p:spPr>
          <a:xfrm>
            <a:off x="32736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801" name="Google Shape;1801;p85"/>
          <p:cNvSpPr/>
          <p:nvPr/>
        </p:nvSpPr>
        <p:spPr>
          <a:xfrm>
            <a:off x="57120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802" name="Google Shape;1802;p85"/>
          <p:cNvSpPr/>
          <p:nvPr/>
        </p:nvSpPr>
        <p:spPr>
          <a:xfrm>
            <a:off x="81504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1803" name="Google Shape;1803;p85"/>
          <p:cNvCxnSpPr/>
          <p:nvPr/>
        </p:nvCxnSpPr>
        <p:spPr>
          <a:xfrm>
            <a:off x="0" y="4571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04" name="Google Shape;1804;p85"/>
          <p:cNvCxnSpPr/>
          <p:nvPr/>
        </p:nvCxnSpPr>
        <p:spPr>
          <a:xfrm>
            <a:off x="0" y="5247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05" name="Google Shape;1805;p85"/>
          <p:cNvSpPr txBox="1"/>
          <p:nvPr>
            <p:ph type="title"/>
          </p:nvPr>
        </p:nvSpPr>
        <p:spPr>
          <a:xfrm>
            <a:off x="2563250" y="1900525"/>
            <a:ext cx="1767000" cy="11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6" name="Google Shape;1806;p85"/>
          <p:cNvSpPr txBox="1"/>
          <p:nvPr>
            <p:ph idx="2" type="title"/>
          </p:nvPr>
        </p:nvSpPr>
        <p:spPr>
          <a:xfrm rot="-261567">
            <a:off x="710939" y="1685986"/>
            <a:ext cx="1847044" cy="1173986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7" name="Google Shape;1807;p85"/>
          <p:cNvSpPr txBox="1"/>
          <p:nvPr>
            <p:ph idx="3" type="title"/>
          </p:nvPr>
        </p:nvSpPr>
        <p:spPr>
          <a:xfrm rot="520">
            <a:off x="4330173" y="1683025"/>
            <a:ext cx="1981500" cy="1310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8" name="Google Shape;1808;p85"/>
          <p:cNvSpPr txBox="1"/>
          <p:nvPr>
            <p:ph idx="4" type="title"/>
          </p:nvPr>
        </p:nvSpPr>
        <p:spPr>
          <a:xfrm rot="158281">
            <a:off x="6392594" y="1886282"/>
            <a:ext cx="1981500" cy="1310588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9" name="Google Shape;1809;p85"/>
          <p:cNvSpPr txBox="1"/>
          <p:nvPr>
            <p:ph idx="5" type="title"/>
          </p:nvPr>
        </p:nvSpPr>
        <p:spPr>
          <a:xfrm rot="-204021">
            <a:off x="3560217" y="3689616"/>
            <a:ext cx="1608432" cy="68100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Subtitle - Alt 1">
  <p:cSld name="CUSTOM_1_1_3_1_3">
    <p:spTree>
      <p:nvGrpSpPr>
        <p:cNvPr id="1810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1" name="Google Shape;1811;p86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812" name="Google Shape;1812;p86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3" name="Google Shape;1813;p86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4" name="Google Shape;1814;p86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5" name="Google Shape;1815;p86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6" name="Google Shape;1816;p86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7" name="Google Shape;1817;p86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8" name="Google Shape;1818;p86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9" name="Google Shape;1819;p86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20" name="Google Shape;1820;p86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821" name="Google Shape;1821;p86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822" name="Google Shape;1822;p86"/>
          <p:cNvGrpSpPr/>
          <p:nvPr/>
        </p:nvGrpSpPr>
        <p:grpSpPr>
          <a:xfrm>
            <a:off x="114421" y="175123"/>
            <a:ext cx="134104" cy="4750255"/>
            <a:chOff x="114421" y="175123"/>
            <a:chExt cx="134104" cy="4750255"/>
          </a:xfrm>
        </p:grpSpPr>
        <p:grpSp>
          <p:nvGrpSpPr>
            <p:cNvPr id="1823" name="Google Shape;1823;p86"/>
            <p:cNvGrpSpPr/>
            <p:nvPr/>
          </p:nvGrpSpPr>
          <p:grpSpPr>
            <a:xfrm>
              <a:off x="114421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824" name="Google Shape;1824;p86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825" name="Google Shape;1825;p86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26" name="Google Shape;1826;p86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27" name="Google Shape;1827;p86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828" name="Google Shape;1828;p86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1829" name="Google Shape;1829;p86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30" name="Google Shape;1830;p86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31" name="Google Shape;1831;p86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832" name="Google Shape;1832;p86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1833" name="Google Shape;1833;p86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34" name="Google Shape;1834;p86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35" name="Google Shape;1835;p86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836" name="Google Shape;1836;p86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1837" name="Google Shape;1837;p86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38" name="Google Shape;1838;p86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1839" name="Google Shape;1839;p86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1840" name="Google Shape;1840;p86"/>
          <p:cNvSpPr txBox="1"/>
          <p:nvPr>
            <p:ph idx="1" type="subTitle"/>
          </p:nvPr>
        </p:nvSpPr>
        <p:spPr>
          <a:xfrm>
            <a:off x="3063300" y="413950"/>
            <a:ext cx="2445000" cy="9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1" name="Google Shape;1841;p86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2" name="Google Shape;1842;p86"/>
          <p:cNvSpPr txBox="1"/>
          <p:nvPr>
            <p:ph idx="2" type="subTitle"/>
          </p:nvPr>
        </p:nvSpPr>
        <p:spPr>
          <a:xfrm>
            <a:off x="1541800" y="1729550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1843" name="Google Shape;1843;p86"/>
          <p:cNvSpPr txBox="1"/>
          <p:nvPr>
            <p:ph idx="3" type="subTitle"/>
          </p:nvPr>
        </p:nvSpPr>
        <p:spPr>
          <a:xfrm>
            <a:off x="3423025" y="1729550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1844" name="Google Shape;1844;p86"/>
          <p:cNvSpPr txBox="1"/>
          <p:nvPr>
            <p:ph idx="4" type="subTitle"/>
          </p:nvPr>
        </p:nvSpPr>
        <p:spPr>
          <a:xfrm>
            <a:off x="5307725" y="1729550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1845" name="Google Shape;1845;p86"/>
          <p:cNvSpPr txBox="1"/>
          <p:nvPr>
            <p:ph idx="5" type="subTitle"/>
          </p:nvPr>
        </p:nvSpPr>
        <p:spPr>
          <a:xfrm>
            <a:off x="7170900" y="1729575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1846" name="Google Shape;1846;p86"/>
          <p:cNvSpPr txBox="1"/>
          <p:nvPr>
            <p:ph idx="6" type="body"/>
          </p:nvPr>
        </p:nvSpPr>
        <p:spPr>
          <a:xfrm>
            <a:off x="1304475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847" name="Google Shape;1847;p86"/>
          <p:cNvSpPr txBox="1"/>
          <p:nvPr>
            <p:ph idx="7" type="body"/>
          </p:nvPr>
        </p:nvSpPr>
        <p:spPr>
          <a:xfrm>
            <a:off x="3130375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848" name="Google Shape;1848;p86"/>
          <p:cNvSpPr txBox="1"/>
          <p:nvPr>
            <p:ph idx="8" type="body"/>
          </p:nvPr>
        </p:nvSpPr>
        <p:spPr>
          <a:xfrm>
            <a:off x="4980275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849" name="Google Shape;1849;p86"/>
          <p:cNvSpPr txBox="1"/>
          <p:nvPr>
            <p:ph idx="9" type="body"/>
          </p:nvPr>
        </p:nvSpPr>
        <p:spPr>
          <a:xfrm>
            <a:off x="6878250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850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8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52" name="Google Shape;1852;p8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8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57" name="Google Shape;1857;p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1858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60" name="Google Shape;1860;p9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61" name="Google Shape;1861;p9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9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6" name="Google Shape;1866;p9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p9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9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71" name="Google Shape;1871;p9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72" name="Google Shape;1872;p9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9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9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77" name="Google Shape;1877;p9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879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p98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81" name="Google Shape;1881;p98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2" name="Google Shape;1882;p98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3" name="Google Shape;1883;p98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4" name="Google Shape;1884;p98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5" name="Google Shape;1885;p98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6" name="Google Shape;1886;p98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89" name="Google Shape;1889;p99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0" name="Google Shape;1890;p99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p10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93" name="Google Shape;1893;p100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4" name="Google Shape;1894;p100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5" name="Google Shape;1895;p100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96" name="Google Shape;1896;p100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1897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p101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9" name="Google Shape;1899;p101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00" name="Google Shape;1900;p101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01" name="Google Shape;1901;p101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2" name="Google Shape;1902;p101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3" name="Google Shape;1903;p101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4" name="Google Shape;1904;p101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07" name="Google Shape;1907;p10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0" Type="http://schemas.openxmlformats.org/officeDocument/2006/relationships/theme" Target="../theme/theme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00.xml"/><Relationship Id="rId42" Type="http://schemas.openxmlformats.org/officeDocument/2006/relationships/slideLayout" Target="../slideLayouts/slideLayout102.xml"/><Relationship Id="rId41" Type="http://schemas.openxmlformats.org/officeDocument/2006/relationships/slideLayout" Target="../slideLayouts/slideLayout101.xml"/><Relationship Id="rId44" Type="http://schemas.openxmlformats.org/officeDocument/2006/relationships/theme" Target="../theme/theme2.xml"/><Relationship Id="rId43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slideLayout" Target="../slideLayouts/slideLayout67.xml"/><Relationship Id="rId8" Type="http://schemas.openxmlformats.org/officeDocument/2006/relationships/slideLayout" Target="../slideLayouts/slideLayout68.xml"/><Relationship Id="rId31" Type="http://schemas.openxmlformats.org/officeDocument/2006/relationships/slideLayout" Target="../slideLayouts/slideLayout91.xml"/><Relationship Id="rId30" Type="http://schemas.openxmlformats.org/officeDocument/2006/relationships/slideLayout" Target="../slideLayouts/slideLayout90.xml"/><Relationship Id="rId33" Type="http://schemas.openxmlformats.org/officeDocument/2006/relationships/slideLayout" Target="../slideLayouts/slideLayout93.xml"/><Relationship Id="rId32" Type="http://schemas.openxmlformats.org/officeDocument/2006/relationships/slideLayout" Target="../slideLayouts/slideLayout92.xml"/><Relationship Id="rId35" Type="http://schemas.openxmlformats.org/officeDocument/2006/relationships/slideLayout" Target="../slideLayouts/slideLayout95.xml"/><Relationship Id="rId34" Type="http://schemas.openxmlformats.org/officeDocument/2006/relationships/slideLayout" Target="../slideLayouts/slideLayout94.xml"/><Relationship Id="rId37" Type="http://schemas.openxmlformats.org/officeDocument/2006/relationships/slideLayout" Target="../slideLayouts/slideLayout97.xml"/><Relationship Id="rId36" Type="http://schemas.openxmlformats.org/officeDocument/2006/relationships/slideLayout" Target="../slideLayouts/slideLayout96.xml"/><Relationship Id="rId39" Type="http://schemas.openxmlformats.org/officeDocument/2006/relationships/slideLayout" Target="../slideLayouts/slideLayout99.xml"/><Relationship Id="rId38" Type="http://schemas.openxmlformats.org/officeDocument/2006/relationships/slideLayout" Target="../slideLayouts/slideLayout98.xml"/><Relationship Id="rId20" Type="http://schemas.openxmlformats.org/officeDocument/2006/relationships/slideLayout" Target="../slideLayouts/slideLayout80.xml"/><Relationship Id="rId22" Type="http://schemas.openxmlformats.org/officeDocument/2006/relationships/slideLayout" Target="../slideLayouts/slideLayout82.xml"/><Relationship Id="rId21" Type="http://schemas.openxmlformats.org/officeDocument/2006/relationships/slideLayout" Target="../slideLayouts/slideLayout81.xml"/><Relationship Id="rId24" Type="http://schemas.openxmlformats.org/officeDocument/2006/relationships/slideLayout" Target="../slideLayouts/slideLayout84.xml"/><Relationship Id="rId23" Type="http://schemas.openxmlformats.org/officeDocument/2006/relationships/slideLayout" Target="../slideLayouts/slideLayout83.xml"/><Relationship Id="rId26" Type="http://schemas.openxmlformats.org/officeDocument/2006/relationships/slideLayout" Target="../slideLayouts/slideLayout86.xml"/><Relationship Id="rId25" Type="http://schemas.openxmlformats.org/officeDocument/2006/relationships/slideLayout" Target="../slideLayouts/slideLayout85.xml"/><Relationship Id="rId28" Type="http://schemas.openxmlformats.org/officeDocument/2006/relationships/slideLayout" Target="../slideLayouts/slideLayout88.xml"/><Relationship Id="rId27" Type="http://schemas.openxmlformats.org/officeDocument/2006/relationships/slideLayout" Target="../slideLayouts/slideLayout87.xml"/><Relationship Id="rId29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3.xml"/><Relationship Id="rId12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75.xml"/><Relationship Id="rId14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76.xml"/><Relationship Id="rId19" Type="http://schemas.openxmlformats.org/officeDocument/2006/relationships/slideLayout" Target="../slideLayouts/slideLayout79.xml"/><Relationship Id="rId18" Type="http://schemas.openxmlformats.org/officeDocument/2006/relationships/slideLayout" Target="../slideLayouts/slideLayout78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43.xml"/><Relationship Id="rId42" Type="http://schemas.openxmlformats.org/officeDocument/2006/relationships/slideLayout" Target="../slideLayouts/slideLayout145.xml"/><Relationship Id="rId41" Type="http://schemas.openxmlformats.org/officeDocument/2006/relationships/slideLayout" Target="../slideLayouts/slideLayout144.xml"/><Relationship Id="rId44" Type="http://schemas.openxmlformats.org/officeDocument/2006/relationships/slideLayout" Target="../slideLayouts/slideLayout147.xml"/><Relationship Id="rId43" Type="http://schemas.openxmlformats.org/officeDocument/2006/relationships/slideLayout" Target="../slideLayouts/slideLayout146.xml"/><Relationship Id="rId46" Type="http://schemas.openxmlformats.org/officeDocument/2006/relationships/theme" Target="../theme/theme4.xml"/><Relationship Id="rId45" Type="http://schemas.openxmlformats.org/officeDocument/2006/relationships/slideLayout" Target="../slideLayouts/slideLayout148.xml"/><Relationship Id="rId1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0.xml"/><Relationship Id="rId8" Type="http://schemas.openxmlformats.org/officeDocument/2006/relationships/slideLayout" Target="../slideLayouts/slideLayout111.xml"/><Relationship Id="rId31" Type="http://schemas.openxmlformats.org/officeDocument/2006/relationships/slideLayout" Target="../slideLayouts/slideLayout134.xml"/><Relationship Id="rId30" Type="http://schemas.openxmlformats.org/officeDocument/2006/relationships/slideLayout" Target="../slideLayouts/slideLayout133.xml"/><Relationship Id="rId33" Type="http://schemas.openxmlformats.org/officeDocument/2006/relationships/slideLayout" Target="../slideLayouts/slideLayout136.xml"/><Relationship Id="rId32" Type="http://schemas.openxmlformats.org/officeDocument/2006/relationships/slideLayout" Target="../slideLayouts/slideLayout135.xml"/><Relationship Id="rId35" Type="http://schemas.openxmlformats.org/officeDocument/2006/relationships/slideLayout" Target="../slideLayouts/slideLayout138.xml"/><Relationship Id="rId34" Type="http://schemas.openxmlformats.org/officeDocument/2006/relationships/slideLayout" Target="../slideLayouts/slideLayout137.xml"/><Relationship Id="rId37" Type="http://schemas.openxmlformats.org/officeDocument/2006/relationships/slideLayout" Target="../slideLayouts/slideLayout140.xml"/><Relationship Id="rId36" Type="http://schemas.openxmlformats.org/officeDocument/2006/relationships/slideLayout" Target="../slideLayouts/slideLayout139.xml"/><Relationship Id="rId39" Type="http://schemas.openxmlformats.org/officeDocument/2006/relationships/slideLayout" Target="../slideLayouts/slideLayout142.xml"/><Relationship Id="rId38" Type="http://schemas.openxmlformats.org/officeDocument/2006/relationships/slideLayout" Target="../slideLayouts/slideLayout141.xml"/><Relationship Id="rId20" Type="http://schemas.openxmlformats.org/officeDocument/2006/relationships/slideLayout" Target="../slideLayouts/slideLayout123.xml"/><Relationship Id="rId22" Type="http://schemas.openxmlformats.org/officeDocument/2006/relationships/slideLayout" Target="../slideLayouts/slideLayout125.xml"/><Relationship Id="rId21" Type="http://schemas.openxmlformats.org/officeDocument/2006/relationships/slideLayout" Target="../slideLayouts/slideLayout124.xml"/><Relationship Id="rId24" Type="http://schemas.openxmlformats.org/officeDocument/2006/relationships/slideLayout" Target="../slideLayouts/slideLayout127.xml"/><Relationship Id="rId23" Type="http://schemas.openxmlformats.org/officeDocument/2006/relationships/slideLayout" Target="../slideLayouts/slideLayout126.xml"/><Relationship Id="rId26" Type="http://schemas.openxmlformats.org/officeDocument/2006/relationships/slideLayout" Target="../slideLayouts/slideLayout129.xml"/><Relationship Id="rId25" Type="http://schemas.openxmlformats.org/officeDocument/2006/relationships/slideLayout" Target="../slideLayouts/slideLayout128.xml"/><Relationship Id="rId28" Type="http://schemas.openxmlformats.org/officeDocument/2006/relationships/slideLayout" Target="../slideLayouts/slideLayout131.xml"/><Relationship Id="rId27" Type="http://schemas.openxmlformats.org/officeDocument/2006/relationships/slideLayout" Target="../slideLayouts/slideLayout130.xml"/><Relationship Id="rId29" Type="http://schemas.openxmlformats.org/officeDocument/2006/relationships/slideLayout" Target="../slideLayouts/slideLayout132.xml"/><Relationship Id="rId11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13.xml"/><Relationship Id="rId13" Type="http://schemas.openxmlformats.org/officeDocument/2006/relationships/slideLayout" Target="../slideLayouts/slideLayout116.xml"/><Relationship Id="rId12" Type="http://schemas.openxmlformats.org/officeDocument/2006/relationships/slideLayout" Target="../slideLayouts/slideLayout115.xml"/><Relationship Id="rId15" Type="http://schemas.openxmlformats.org/officeDocument/2006/relationships/slideLayout" Target="../slideLayouts/slideLayout118.xml"/><Relationship Id="rId14" Type="http://schemas.openxmlformats.org/officeDocument/2006/relationships/slideLayout" Target="../slideLayouts/slideLayout117.xml"/><Relationship Id="rId17" Type="http://schemas.openxmlformats.org/officeDocument/2006/relationships/slideLayout" Target="../slideLayouts/slideLayout120.xml"/><Relationship Id="rId16" Type="http://schemas.openxmlformats.org/officeDocument/2006/relationships/slideLayout" Target="../slideLayouts/slideLayout119.xml"/><Relationship Id="rId19" Type="http://schemas.openxmlformats.org/officeDocument/2006/relationships/slideLayout" Target="../slideLayouts/slideLayout122.xml"/><Relationship Id="rId18" Type="http://schemas.openxmlformats.org/officeDocument/2006/relationships/slideLayout" Target="../slideLayouts/slideLayout121.xml"/></Relationships>
</file>

<file path=ppt/slideMasters/_rels/slideMaster5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88.xml"/><Relationship Id="rId42" Type="http://schemas.openxmlformats.org/officeDocument/2006/relationships/slideLayout" Target="../slideLayouts/slideLayout190.xml"/><Relationship Id="rId41" Type="http://schemas.openxmlformats.org/officeDocument/2006/relationships/slideLayout" Target="../slideLayouts/slideLayout189.xml"/><Relationship Id="rId44" Type="http://schemas.openxmlformats.org/officeDocument/2006/relationships/slideLayout" Target="../slideLayouts/slideLayout192.xml"/><Relationship Id="rId43" Type="http://schemas.openxmlformats.org/officeDocument/2006/relationships/slideLayout" Target="../slideLayouts/slideLayout191.xml"/><Relationship Id="rId46" Type="http://schemas.openxmlformats.org/officeDocument/2006/relationships/slideLayout" Target="../slideLayouts/slideLayout194.xml"/><Relationship Id="rId45" Type="http://schemas.openxmlformats.org/officeDocument/2006/relationships/slideLayout" Target="../slideLayouts/slideLayout193.xml"/><Relationship Id="rId1" Type="http://schemas.openxmlformats.org/officeDocument/2006/relationships/slideLayout" Target="../slideLayouts/slideLayout149.xml"/><Relationship Id="rId2" Type="http://schemas.openxmlformats.org/officeDocument/2006/relationships/slideLayout" Target="../slideLayouts/slideLayout150.xml"/><Relationship Id="rId3" Type="http://schemas.openxmlformats.org/officeDocument/2006/relationships/slideLayout" Target="../slideLayouts/slideLayout151.xml"/><Relationship Id="rId4" Type="http://schemas.openxmlformats.org/officeDocument/2006/relationships/slideLayout" Target="../slideLayouts/slideLayout152.xml"/><Relationship Id="rId9" Type="http://schemas.openxmlformats.org/officeDocument/2006/relationships/slideLayout" Target="../slideLayouts/slideLayout157.xml"/><Relationship Id="rId48" Type="http://schemas.openxmlformats.org/officeDocument/2006/relationships/slideLayout" Target="../slideLayouts/slideLayout196.xml"/><Relationship Id="rId47" Type="http://schemas.openxmlformats.org/officeDocument/2006/relationships/slideLayout" Target="../slideLayouts/slideLayout195.xml"/><Relationship Id="rId49" Type="http://schemas.openxmlformats.org/officeDocument/2006/relationships/slideLayout" Target="../slideLayouts/slideLayout197.xml"/><Relationship Id="rId5" Type="http://schemas.openxmlformats.org/officeDocument/2006/relationships/slideLayout" Target="../slideLayouts/slideLayout153.xml"/><Relationship Id="rId6" Type="http://schemas.openxmlformats.org/officeDocument/2006/relationships/slideLayout" Target="../slideLayouts/slideLayout154.xml"/><Relationship Id="rId7" Type="http://schemas.openxmlformats.org/officeDocument/2006/relationships/slideLayout" Target="../slideLayouts/slideLayout155.xml"/><Relationship Id="rId8" Type="http://schemas.openxmlformats.org/officeDocument/2006/relationships/slideLayout" Target="../slideLayouts/slideLayout156.xml"/><Relationship Id="rId31" Type="http://schemas.openxmlformats.org/officeDocument/2006/relationships/slideLayout" Target="../slideLayouts/slideLayout179.xml"/><Relationship Id="rId30" Type="http://schemas.openxmlformats.org/officeDocument/2006/relationships/slideLayout" Target="../slideLayouts/slideLayout178.xml"/><Relationship Id="rId33" Type="http://schemas.openxmlformats.org/officeDocument/2006/relationships/slideLayout" Target="../slideLayouts/slideLayout181.xml"/><Relationship Id="rId32" Type="http://schemas.openxmlformats.org/officeDocument/2006/relationships/slideLayout" Target="../slideLayouts/slideLayout180.xml"/><Relationship Id="rId35" Type="http://schemas.openxmlformats.org/officeDocument/2006/relationships/slideLayout" Target="../slideLayouts/slideLayout183.xml"/><Relationship Id="rId34" Type="http://schemas.openxmlformats.org/officeDocument/2006/relationships/slideLayout" Target="../slideLayouts/slideLayout182.xml"/><Relationship Id="rId37" Type="http://schemas.openxmlformats.org/officeDocument/2006/relationships/slideLayout" Target="../slideLayouts/slideLayout185.xml"/><Relationship Id="rId36" Type="http://schemas.openxmlformats.org/officeDocument/2006/relationships/slideLayout" Target="../slideLayouts/slideLayout184.xml"/><Relationship Id="rId39" Type="http://schemas.openxmlformats.org/officeDocument/2006/relationships/slideLayout" Target="../slideLayouts/slideLayout187.xml"/><Relationship Id="rId38" Type="http://schemas.openxmlformats.org/officeDocument/2006/relationships/slideLayout" Target="../slideLayouts/slideLayout186.xml"/><Relationship Id="rId20" Type="http://schemas.openxmlformats.org/officeDocument/2006/relationships/slideLayout" Target="../slideLayouts/slideLayout168.xml"/><Relationship Id="rId22" Type="http://schemas.openxmlformats.org/officeDocument/2006/relationships/slideLayout" Target="../slideLayouts/slideLayout170.xml"/><Relationship Id="rId21" Type="http://schemas.openxmlformats.org/officeDocument/2006/relationships/slideLayout" Target="../slideLayouts/slideLayout169.xml"/><Relationship Id="rId24" Type="http://schemas.openxmlformats.org/officeDocument/2006/relationships/slideLayout" Target="../slideLayouts/slideLayout172.xml"/><Relationship Id="rId23" Type="http://schemas.openxmlformats.org/officeDocument/2006/relationships/slideLayout" Target="../slideLayouts/slideLayout171.xml"/><Relationship Id="rId26" Type="http://schemas.openxmlformats.org/officeDocument/2006/relationships/slideLayout" Target="../slideLayouts/slideLayout174.xml"/><Relationship Id="rId25" Type="http://schemas.openxmlformats.org/officeDocument/2006/relationships/slideLayout" Target="../slideLayouts/slideLayout173.xml"/><Relationship Id="rId28" Type="http://schemas.openxmlformats.org/officeDocument/2006/relationships/slideLayout" Target="../slideLayouts/slideLayout176.xml"/><Relationship Id="rId27" Type="http://schemas.openxmlformats.org/officeDocument/2006/relationships/slideLayout" Target="../slideLayouts/slideLayout175.xml"/><Relationship Id="rId29" Type="http://schemas.openxmlformats.org/officeDocument/2006/relationships/slideLayout" Target="../slideLayouts/slideLayout177.xml"/><Relationship Id="rId51" Type="http://schemas.openxmlformats.org/officeDocument/2006/relationships/slideLayout" Target="../slideLayouts/slideLayout199.xml"/><Relationship Id="rId50" Type="http://schemas.openxmlformats.org/officeDocument/2006/relationships/slideLayout" Target="../slideLayouts/slideLayout198.xml"/><Relationship Id="rId53" Type="http://schemas.openxmlformats.org/officeDocument/2006/relationships/slideLayout" Target="../slideLayouts/slideLayout201.xml"/><Relationship Id="rId52" Type="http://schemas.openxmlformats.org/officeDocument/2006/relationships/slideLayout" Target="../slideLayouts/slideLayout200.xml"/><Relationship Id="rId11" Type="http://schemas.openxmlformats.org/officeDocument/2006/relationships/slideLayout" Target="../slideLayouts/slideLayout159.xml"/><Relationship Id="rId10" Type="http://schemas.openxmlformats.org/officeDocument/2006/relationships/slideLayout" Target="../slideLayouts/slideLayout158.xml"/><Relationship Id="rId54" Type="http://schemas.openxmlformats.org/officeDocument/2006/relationships/theme" Target="../theme/theme5.xml"/><Relationship Id="rId13" Type="http://schemas.openxmlformats.org/officeDocument/2006/relationships/slideLayout" Target="../slideLayouts/slideLayout161.xml"/><Relationship Id="rId12" Type="http://schemas.openxmlformats.org/officeDocument/2006/relationships/slideLayout" Target="../slideLayouts/slideLayout160.xml"/><Relationship Id="rId15" Type="http://schemas.openxmlformats.org/officeDocument/2006/relationships/slideLayout" Target="../slideLayouts/slideLayout163.xml"/><Relationship Id="rId14" Type="http://schemas.openxmlformats.org/officeDocument/2006/relationships/slideLayout" Target="../slideLayouts/slideLayout162.xml"/><Relationship Id="rId17" Type="http://schemas.openxmlformats.org/officeDocument/2006/relationships/slideLayout" Target="../slideLayouts/slideLayout165.xml"/><Relationship Id="rId16" Type="http://schemas.openxmlformats.org/officeDocument/2006/relationships/slideLayout" Target="../slideLayouts/slideLayout164.xml"/><Relationship Id="rId19" Type="http://schemas.openxmlformats.org/officeDocument/2006/relationships/slideLayout" Target="../slideLayouts/slideLayout167.xml"/><Relationship Id="rId18" Type="http://schemas.openxmlformats.org/officeDocument/2006/relationships/slideLayout" Target="../slideLayouts/slideLayout1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</p:sldLayoutIdLst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63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931" name="Google Shape;931;p63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1"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  <p:sldLayoutId id="2147483725" r:id="rId18"/>
    <p:sldLayoutId id="2147483726" r:id="rId19"/>
    <p:sldLayoutId id="2147483727" r:id="rId20"/>
    <p:sldLayoutId id="2147483728" r:id="rId21"/>
    <p:sldLayoutId id="2147483729" r:id="rId22"/>
    <p:sldLayoutId id="2147483730" r:id="rId23"/>
    <p:sldLayoutId id="2147483731" r:id="rId24"/>
    <p:sldLayoutId id="2147483732" r:id="rId25"/>
    <p:sldLayoutId id="2147483733" r:id="rId26"/>
    <p:sldLayoutId id="2147483734" r:id="rId27"/>
    <p:sldLayoutId id="2147483735" r:id="rId28"/>
    <p:sldLayoutId id="2147483736" r:id="rId29"/>
    <p:sldLayoutId id="2147483737" r:id="rId30"/>
    <p:sldLayoutId id="2147483738" r:id="rId31"/>
    <p:sldLayoutId id="2147483739" r:id="rId32"/>
    <p:sldLayoutId id="2147483740" r:id="rId33"/>
    <p:sldLayoutId id="2147483741" r:id="rId34"/>
    <p:sldLayoutId id="2147483742" r:id="rId35"/>
    <p:sldLayoutId id="2147483743" r:id="rId36"/>
    <p:sldLayoutId id="2147483744" r:id="rId37"/>
    <p:sldLayoutId id="2147483745" r:id="rId38"/>
    <p:sldLayoutId id="2147483746" r:id="rId39"/>
    <p:sldLayoutId id="2147483747" r:id="rId40"/>
    <p:sldLayoutId id="2147483748" r:id="rId41"/>
    <p:sldLayoutId id="2147483749" r:id="rId42"/>
    <p:sldLayoutId id="2147483750" r:id="rId43"/>
  </p:sldLayoutIdLst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940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" name="Google Shape;1941;p107"/>
          <p:cNvSpPr txBox="1"/>
          <p:nvPr>
            <p:ph type="title"/>
          </p:nvPr>
        </p:nvSpPr>
        <p:spPr>
          <a:xfrm>
            <a:off x="284700" y="460250"/>
            <a:ext cx="8574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sz="30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2" name="Google Shape;1942;p107"/>
          <p:cNvSpPr txBox="1"/>
          <p:nvPr>
            <p:ph idx="1" type="body"/>
          </p:nvPr>
        </p:nvSpPr>
        <p:spPr>
          <a:xfrm>
            <a:off x="284700" y="1299725"/>
            <a:ext cx="6153900" cy="29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  <p:sldLayoutId id="2147483768" r:id="rId18"/>
    <p:sldLayoutId id="2147483769" r:id="rId19"/>
    <p:sldLayoutId id="2147483770" r:id="rId20"/>
    <p:sldLayoutId id="2147483771" r:id="rId21"/>
    <p:sldLayoutId id="2147483772" r:id="rId22"/>
    <p:sldLayoutId id="2147483773" r:id="rId23"/>
    <p:sldLayoutId id="2147483774" r:id="rId24"/>
    <p:sldLayoutId id="2147483775" r:id="rId25"/>
    <p:sldLayoutId id="2147483776" r:id="rId26"/>
    <p:sldLayoutId id="2147483777" r:id="rId27"/>
    <p:sldLayoutId id="2147483778" r:id="rId28"/>
    <p:sldLayoutId id="2147483779" r:id="rId29"/>
    <p:sldLayoutId id="2147483780" r:id="rId30"/>
    <p:sldLayoutId id="2147483781" r:id="rId31"/>
    <p:sldLayoutId id="2147483782" r:id="rId32"/>
    <p:sldLayoutId id="2147483783" r:id="rId33"/>
    <p:sldLayoutId id="2147483784" r:id="rId34"/>
    <p:sldLayoutId id="2147483785" r:id="rId35"/>
    <p:sldLayoutId id="2147483786" r:id="rId36"/>
    <p:sldLayoutId id="2147483787" r:id="rId37"/>
    <p:sldLayoutId id="2147483788" r:id="rId38"/>
    <p:sldLayoutId id="2147483789" r:id="rId39"/>
    <p:sldLayoutId id="2147483790" r:id="rId40"/>
    <p:sldLayoutId id="2147483791" r:id="rId41"/>
    <p:sldLayoutId id="2147483792" r:id="rId42"/>
    <p:sldLayoutId id="2147483793" r:id="rId43"/>
    <p:sldLayoutId id="2147483794" r:id="rId44"/>
    <p:sldLayoutId id="2147483795" r:id="rId45"/>
  </p:sldLayoutIdLst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99">
          <p15:clr>
            <a:schemeClr val="accent1"/>
          </p15:clr>
        </p15:guide>
        <p15:guide id="2" orient="horz" pos="899">
          <p15:clr>
            <a:schemeClr val="accent1"/>
          </p15:clr>
        </p15:guide>
        <p15:guide id="3" orient="horz" pos="960">
          <p15:clr>
            <a:schemeClr val="accent1"/>
          </p15:clr>
        </p15:guide>
        <p15:guide id="4" orient="horz" pos="1560">
          <p15:clr>
            <a:schemeClr val="accent1"/>
          </p15:clr>
        </p15:guide>
        <p15:guide id="5" orient="horz" pos="1620">
          <p15:clr>
            <a:schemeClr val="accent1"/>
          </p15:clr>
        </p15:guide>
        <p15:guide id="6" orient="horz" pos="2280">
          <p15:clr>
            <a:schemeClr val="accent1"/>
          </p15:clr>
        </p15:guide>
        <p15:guide id="7" orient="horz" pos="2341">
          <p15:clr>
            <a:schemeClr val="accent1"/>
          </p15:clr>
        </p15:guide>
        <p15:guide id="8" pos="299">
          <p15:clr>
            <a:schemeClr val="accent1"/>
          </p15:clr>
        </p15:guide>
        <p15:guide id="9" pos="1559">
          <p15:clr>
            <a:schemeClr val="accent1"/>
          </p15:clr>
        </p15:guide>
        <p15:guide id="10" pos="1618">
          <p15:clr>
            <a:schemeClr val="accent1"/>
          </p15:clr>
        </p15:guide>
        <p15:guide id="11" pos="1981">
          <p15:clr>
            <a:schemeClr val="accent2"/>
          </p15:clr>
        </p15:guide>
        <p15:guide id="12" pos="2039">
          <p15:clr>
            <a:schemeClr val="accent2"/>
          </p15:clr>
        </p15:guide>
        <p15:guide id="13" pos="2880">
          <p15:clr>
            <a:schemeClr val="accent1"/>
          </p15:clr>
        </p15:guide>
        <p15:guide id="14" pos="2939">
          <p15:clr>
            <a:schemeClr val="accent1"/>
          </p15:clr>
        </p15:guide>
        <p15:guide id="15" pos="3719">
          <p15:clr>
            <a:schemeClr val="accent2"/>
          </p15:clr>
        </p15:guide>
        <p15:guide id="16" pos="3779">
          <p15:clr>
            <a:schemeClr val="accent2"/>
          </p15:clr>
        </p15:guide>
        <p15:guide id="17" pos="4140">
          <p15:clr>
            <a:schemeClr val="accent1"/>
          </p15:clr>
        </p15:guide>
        <p15:guide id="18" pos="4199">
          <p15:clr>
            <a:schemeClr val="accent1"/>
          </p15:clr>
        </p15:guide>
        <p15:guide id="19" pos="5459">
          <p15:clr>
            <a:schemeClr val="accent1"/>
          </p15:clr>
        </p15:guide>
        <p15:guide id="20" orient="horz" pos="2941">
          <p15:clr>
            <a:schemeClr val="accent1"/>
          </p15:clr>
        </p15:guide>
        <p15:guide id="21" pos="179">
          <p15:clr>
            <a:srgbClr val="EA4335"/>
          </p15:clr>
        </p15:guide>
        <p15:guide id="22" orient="horz" pos="180">
          <p15:clr>
            <a:srgbClr val="EA4335"/>
          </p15:clr>
        </p15:guide>
        <p15:guide id="23" pos="5581">
          <p15:clr>
            <a:srgbClr val="EA4335"/>
          </p15:clr>
        </p15:guide>
        <p15:guide id="24" orient="horz" pos="3060">
          <p15:clr>
            <a:srgbClr val="EA4335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2362" name="Shape 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p153"/>
          <p:cNvSpPr txBox="1"/>
          <p:nvPr>
            <p:ph idx="1" type="body"/>
          </p:nvPr>
        </p:nvSpPr>
        <p:spPr>
          <a:xfrm>
            <a:off x="361850" y="2004025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64" name="Google Shape;2364;p153"/>
          <p:cNvSpPr txBox="1"/>
          <p:nvPr>
            <p:ph type="title"/>
          </p:nvPr>
        </p:nvSpPr>
        <p:spPr>
          <a:xfrm>
            <a:off x="438150" y="524575"/>
            <a:ext cx="54330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ewsreader"/>
              <a:buNone/>
              <a:defRPr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5" name="Google Shape;2365;p153"/>
          <p:cNvSpPr txBox="1"/>
          <p:nvPr>
            <p:ph idx="2" type="body"/>
          </p:nvPr>
        </p:nvSpPr>
        <p:spPr>
          <a:xfrm>
            <a:off x="4700200" y="1614100"/>
            <a:ext cx="37566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  <p:sldLayoutId id="2147483813" r:id="rId18"/>
    <p:sldLayoutId id="2147483814" r:id="rId19"/>
    <p:sldLayoutId id="2147483815" r:id="rId20"/>
    <p:sldLayoutId id="2147483816" r:id="rId21"/>
    <p:sldLayoutId id="2147483817" r:id="rId22"/>
    <p:sldLayoutId id="2147483818" r:id="rId23"/>
    <p:sldLayoutId id="2147483819" r:id="rId24"/>
    <p:sldLayoutId id="2147483820" r:id="rId25"/>
    <p:sldLayoutId id="2147483821" r:id="rId26"/>
    <p:sldLayoutId id="2147483822" r:id="rId27"/>
    <p:sldLayoutId id="2147483823" r:id="rId28"/>
    <p:sldLayoutId id="2147483824" r:id="rId29"/>
    <p:sldLayoutId id="2147483825" r:id="rId30"/>
    <p:sldLayoutId id="2147483826" r:id="rId31"/>
    <p:sldLayoutId id="2147483827" r:id="rId32"/>
    <p:sldLayoutId id="2147483828" r:id="rId33"/>
    <p:sldLayoutId id="2147483829" r:id="rId34"/>
    <p:sldLayoutId id="2147483830" r:id="rId35"/>
    <p:sldLayoutId id="2147483831" r:id="rId36"/>
    <p:sldLayoutId id="2147483832" r:id="rId37"/>
    <p:sldLayoutId id="2147483833" r:id="rId38"/>
    <p:sldLayoutId id="2147483834" r:id="rId39"/>
    <p:sldLayoutId id="2147483835" r:id="rId40"/>
    <p:sldLayoutId id="2147483836" r:id="rId41"/>
    <p:sldLayoutId id="2147483837" r:id="rId42"/>
    <p:sldLayoutId id="2147483838" r:id="rId43"/>
    <p:sldLayoutId id="2147483839" r:id="rId44"/>
    <p:sldLayoutId id="2147483840" r:id="rId45"/>
    <p:sldLayoutId id="2147483841" r:id="rId46"/>
    <p:sldLayoutId id="2147483842" r:id="rId47"/>
    <p:sldLayoutId id="2147483843" r:id="rId48"/>
    <p:sldLayoutId id="2147483844" r:id="rId49"/>
    <p:sldLayoutId id="2147483845" r:id="rId50"/>
    <p:sldLayoutId id="2147483846" r:id="rId51"/>
    <p:sldLayoutId id="2147483847" r:id="rId52"/>
    <p:sldLayoutId id="2147483848" r:id="rId53"/>
  </p:sldLayoutIdLst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50">
          <p15:clr>
            <a:srgbClr val="E46962"/>
          </p15:clr>
        </p15:guide>
        <p15:guide id="5" pos="2910">
          <p15:clr>
            <a:srgbClr val="E46962"/>
          </p15:clr>
        </p15:guide>
        <p15:guide id="6" pos="1468">
          <p15:clr>
            <a:srgbClr val="E46962"/>
          </p15:clr>
        </p15:guide>
        <p15:guide id="7" pos="1527">
          <p15:clr>
            <a:srgbClr val="E46962"/>
          </p15:clr>
        </p15:guide>
        <p15:guide id="8" pos="4226">
          <p15:clr>
            <a:srgbClr val="E46962"/>
          </p15:clr>
        </p15:guide>
        <p15:guide id="9" pos="4285">
          <p15:clr>
            <a:srgbClr val="E46962"/>
          </p15:clr>
        </p15:guide>
        <p15:guide id="10" pos="3773">
          <p15:clr>
            <a:srgbClr val="E46962"/>
          </p15:clr>
        </p15:guide>
        <p15:guide id="11" pos="3830">
          <p15:clr>
            <a:srgbClr val="E46962"/>
          </p15:clr>
        </p15:guide>
        <p15:guide id="12" pos="1930">
          <p15:clr>
            <a:srgbClr val="E46962"/>
          </p15:clr>
        </p15:guide>
        <p15:guide id="13" pos="1987">
          <p15:clr>
            <a:srgbClr val="E46962"/>
          </p15:clr>
        </p15:guide>
        <p15:guide id="14" orient="horz" pos="2867">
          <p15:clr>
            <a:srgbClr val="E46962"/>
          </p15:clr>
        </p15:guide>
        <p15:guide id="15" orient="horz" pos="1135">
          <p15:clr>
            <a:srgbClr val="E46962"/>
          </p15:clr>
        </p15:guide>
        <p15:guide id="16" orient="horz" pos="1194">
          <p15:clr>
            <a:srgbClr val="E46962"/>
          </p15:clr>
        </p15:guide>
        <p15:guide id="17" orient="horz" pos="2043">
          <p15:clr>
            <a:srgbClr val="E46962"/>
          </p15:clr>
        </p15:guide>
        <p15:guide id="18" orient="horz" pos="2103">
          <p15:clr>
            <a:srgbClr val="E46962"/>
          </p15:clr>
        </p15:guide>
        <p15:guide id="19" pos="228">
          <p15:clr>
            <a:srgbClr val="E46962"/>
          </p15:clr>
        </p15:guide>
        <p15:guide id="20" orient="horz" pos="672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Relationship Id="rId4" Type="http://schemas.openxmlformats.org/officeDocument/2006/relationships/image" Target="../media/image1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4" name="Shape 2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5" name="Google Shape;2825;p207"/>
          <p:cNvSpPr txBox="1"/>
          <p:nvPr>
            <p:ph idx="2" type="subTitle"/>
          </p:nvPr>
        </p:nvSpPr>
        <p:spPr>
          <a:xfrm>
            <a:off x="130200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 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826" name="Google Shape;2826;p207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DOORDASH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827" name="Google Shape;2827;p207"/>
          <p:cNvSpPr txBox="1"/>
          <p:nvPr>
            <p:ph idx="1" type="subTitle"/>
          </p:nvPr>
        </p:nvSpPr>
        <p:spPr>
          <a:xfrm>
            <a:off x="176450" y="4628975"/>
            <a:ext cx="8236800" cy="56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 Olivia,Aanya,RIPLEY, and Janav </a:t>
            </a:r>
            <a:endParaRPr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a man is walking down a sidewalk while looking at his phone . (Provided by Tenor)" id="2828" name="Google Shape;2828;p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125" y="1349325"/>
            <a:ext cx="1119375" cy="116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3" name="Google Shape;2923;p216"/>
          <p:cNvSpPr txBox="1"/>
          <p:nvPr>
            <p:ph type="title"/>
          </p:nvPr>
        </p:nvSpPr>
        <p:spPr>
          <a:xfrm>
            <a:off x="930900" y="427800"/>
            <a:ext cx="7171200" cy="1096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Did DoorDash achieve its goal?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Could they have </a:t>
            </a:r>
            <a:r>
              <a:rPr lang="en" sz="3000"/>
              <a:t>innovated</a:t>
            </a:r>
            <a:r>
              <a:rPr lang="en" sz="3000"/>
              <a:t> further?</a:t>
            </a:r>
            <a:endParaRPr sz="2600"/>
          </a:p>
        </p:txBody>
      </p:sp>
      <p:sp>
        <p:nvSpPr>
          <p:cNvPr id="2924" name="Google Shape;2924;p216"/>
          <p:cNvSpPr txBox="1"/>
          <p:nvPr>
            <p:ph idx="2" type="title"/>
          </p:nvPr>
        </p:nvSpPr>
        <p:spPr>
          <a:xfrm>
            <a:off x="930907" y="1836900"/>
            <a:ext cx="4005900" cy="1879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DoorDash's core goal </a:t>
            </a:r>
            <a:r>
              <a:rPr lang="en" sz="1350">
                <a:latin typeface="Roboto"/>
                <a:ea typeface="Roboto"/>
                <a:cs typeface="Roboto"/>
                <a:sym typeface="Roboto"/>
              </a:rPr>
              <a:t>is to</a:t>
            </a:r>
            <a:r>
              <a:rPr lang="en" sz="1350">
                <a:latin typeface="Roboto"/>
                <a:ea typeface="Roboto"/>
                <a:cs typeface="Roboto"/>
                <a:sym typeface="Roboto"/>
              </a:rPr>
              <a:t> empower and grow local economies by connecting consumers with local businesses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They did achieve their goal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They could have </a:t>
            </a:r>
            <a:r>
              <a:rPr lang="en" sz="1350">
                <a:latin typeface="Roboto"/>
                <a:ea typeface="Roboto"/>
                <a:cs typeface="Roboto"/>
                <a:sym typeface="Roboto"/>
              </a:rPr>
              <a:t>innovated</a:t>
            </a:r>
            <a:r>
              <a:rPr lang="en" sz="1350">
                <a:latin typeface="Roboto"/>
                <a:ea typeface="Roboto"/>
                <a:cs typeface="Roboto"/>
                <a:sym typeface="Roboto"/>
              </a:rPr>
              <a:t> numerous ways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925" name="Google Shape;2925;p216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5007" y="3058325"/>
            <a:ext cx="1714500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9" name="Shape 2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0" name="Google Shape;2930;p217"/>
          <p:cNvSpPr txBox="1"/>
          <p:nvPr>
            <p:ph type="title"/>
          </p:nvPr>
        </p:nvSpPr>
        <p:spPr>
          <a:xfrm>
            <a:off x="901475" y="907075"/>
            <a:ext cx="46950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Fun facts </a:t>
            </a:r>
            <a:endParaRPr sz="2500"/>
          </a:p>
        </p:txBody>
      </p:sp>
      <p:sp>
        <p:nvSpPr>
          <p:cNvPr id="2931" name="Google Shape;2931;p217"/>
          <p:cNvSpPr txBox="1"/>
          <p:nvPr>
            <p:ph idx="2" type="title"/>
          </p:nvPr>
        </p:nvSpPr>
        <p:spPr>
          <a:xfrm>
            <a:off x="930904" y="1836900"/>
            <a:ext cx="7524600" cy="3113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A0A0A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A0A0A"/>
                </a:solidFill>
                <a:latin typeface="Arial"/>
                <a:ea typeface="Arial"/>
                <a:cs typeface="Arial"/>
                <a:sym typeface="Arial"/>
              </a:rPr>
              <a:t>Started with a different name: DoorDash initially launched in 2013 as PaloAltoDelivery.com by Stanford students Tony Xu, Stanley Tang, and Andy Fang. They would personally deliver orders from local restaurants.</a:t>
            </a:r>
            <a:endParaRPr sz="1800">
              <a:solidFill>
                <a:srgbClr val="0A0A0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A0A0A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31313"/>
                </a:solidFill>
                <a:latin typeface="Arial"/>
                <a:ea typeface="Arial"/>
                <a:cs typeface="Arial"/>
                <a:sym typeface="Arial"/>
              </a:rPr>
              <a:t>In 2020 DoorDash saw a 241 revenue growth</a:t>
            </a:r>
            <a:endParaRPr sz="2400">
              <a:solidFill>
                <a:srgbClr val="0A0A0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32" name="Google Shape;2932;p217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4175" y="579300"/>
            <a:ext cx="4514850" cy="523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oster that says fun facts and sometimes you need (Provided by Tenor)" id="2933" name="Google Shape;2933;p2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2625" y="3243000"/>
            <a:ext cx="2127224" cy="119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7" name="Shape 2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" name="Google Shape;2938;p218"/>
          <p:cNvSpPr txBox="1"/>
          <p:nvPr>
            <p:ph type="title"/>
          </p:nvPr>
        </p:nvSpPr>
        <p:spPr>
          <a:xfrm>
            <a:off x="451472" y="2024100"/>
            <a:ext cx="4163100" cy="137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2939" name="Google Shape;2939;p218"/>
          <p:cNvSpPr txBox="1"/>
          <p:nvPr>
            <p:ph idx="1" type="subTitle"/>
          </p:nvPr>
        </p:nvSpPr>
        <p:spPr>
          <a:xfrm>
            <a:off x="451475" y="3776250"/>
            <a:ext cx="3370500" cy="75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</a:t>
            </a:r>
            <a:r>
              <a:rPr lang="en"/>
              <a:t>listening</a:t>
            </a:r>
            <a:endParaRPr/>
          </a:p>
        </p:txBody>
      </p:sp>
      <p:pic>
        <p:nvPicPr>
          <p:cNvPr descr="a purple background with snoopy jumping in the air and the words thank you (Provided by Tenor)" id="2940" name="Google Shape;2940;p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900" y="0"/>
            <a:ext cx="41630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32" name="Shape 2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3" name="Google Shape;2833;p2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was the startup founded?</a:t>
            </a:r>
            <a:endParaRPr/>
          </a:p>
        </p:txBody>
      </p:sp>
      <p:sp>
        <p:nvSpPr>
          <p:cNvPr id="2834" name="Google Shape;2834;p208"/>
          <p:cNvSpPr txBox="1"/>
          <p:nvPr>
            <p:ph idx="1" type="body"/>
          </p:nvPr>
        </p:nvSpPr>
        <p:spPr>
          <a:xfrm>
            <a:off x="452300" y="1130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Char char="●"/>
            </a:pPr>
            <a:r>
              <a:rPr lang="en" sz="1350">
                <a:solidFill>
                  <a:schemeClr val="dk1"/>
                </a:solidFill>
                <a:highlight>
                  <a:srgbClr val="00FFFF"/>
                </a:highlight>
              </a:rPr>
              <a:t>Doordash </a:t>
            </a:r>
            <a:r>
              <a:rPr lang="en" sz="1350">
                <a:solidFill>
                  <a:schemeClr val="dk1"/>
                </a:solidFill>
                <a:highlight>
                  <a:srgbClr val="00FFFF"/>
                </a:highlight>
              </a:rPr>
              <a:t>was founded 1/12/2013.</a:t>
            </a:r>
            <a:endParaRPr sz="1350">
              <a:solidFill>
                <a:schemeClr val="dk1"/>
              </a:solidFill>
              <a:highlight>
                <a:srgbClr val="00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5" name="Google Shape;2835;p208"/>
          <p:cNvSpPr txBox="1"/>
          <p:nvPr/>
        </p:nvSpPr>
        <p:spPr>
          <a:xfrm>
            <a:off x="5472800" y="393275"/>
            <a:ext cx="27621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836" name="Google Shape;2836;p208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6925" y="2337650"/>
            <a:ext cx="3872900" cy="198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7" name="Google Shape;2837;p208" title="OIP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6600" y="393275"/>
            <a:ext cx="2571750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200">
        <p14:prism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209"/>
          <p:cNvSpPr txBox="1"/>
          <p:nvPr>
            <p:ph type="title"/>
          </p:nvPr>
        </p:nvSpPr>
        <p:spPr>
          <a:xfrm>
            <a:off x="623400" y="383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founded doordash</a:t>
            </a:r>
            <a:endParaRPr/>
          </a:p>
        </p:txBody>
      </p:sp>
      <p:sp>
        <p:nvSpPr>
          <p:cNvPr id="2843" name="Google Shape;2843;p209"/>
          <p:cNvSpPr txBox="1"/>
          <p:nvPr/>
        </p:nvSpPr>
        <p:spPr>
          <a:xfrm>
            <a:off x="485400" y="1244025"/>
            <a:ext cx="4524900" cy="16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DoorDash was co-founded by Tony Xu, Stanley Tang, Andy Fang, and Evan Moore.</a:t>
            </a:r>
            <a:endParaRPr sz="13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DoorDash was founded as PaloAltoDelivery.com in October 2012.</a:t>
            </a:r>
            <a:endParaRPr sz="14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44" name="Google Shape;2844;p209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1524" y="1476975"/>
            <a:ext cx="2848675" cy="25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5" name="Google Shape;2845;p2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505200"/>
            <a:ext cx="2800350" cy="16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2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was it founded</a:t>
            </a:r>
            <a:endParaRPr/>
          </a:p>
        </p:txBody>
      </p:sp>
      <p:sp>
        <p:nvSpPr>
          <p:cNvPr id="2851" name="Google Shape;2851;p2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It was founded to help small </a:t>
            </a:r>
            <a:r>
              <a:rPr lang="en">
                <a:solidFill>
                  <a:schemeClr val="dk1"/>
                </a:solidFill>
              </a:rPr>
              <a:t>businesses the</a:t>
            </a:r>
            <a:r>
              <a:rPr lang="en"/>
              <a:t> </a:t>
            </a:r>
            <a:r>
              <a:rPr lang="en">
                <a:solidFill>
                  <a:srgbClr val="0A0A0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rgbClr val="0A0A0A"/>
                </a:solidFill>
              </a:rPr>
              <a:t>founders, while at Stanford, were inspired to create a service that would assist small businesses, particularly restaurants, that struggled with logistical challenges like managing their own delivery fleets.</a:t>
            </a:r>
            <a:r>
              <a:rPr lang="en"/>
              <a:t> </a:t>
            </a:r>
            <a:endParaRPr/>
          </a:p>
        </p:txBody>
      </p:sp>
      <p:pic>
        <p:nvPicPr>
          <p:cNvPr id="2852" name="Google Shape;2852;p210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100" y="2571750"/>
            <a:ext cx="2953900" cy="256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3" name="Google Shape;2853;p2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543300"/>
            <a:ext cx="2857500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57" name="Shape 2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8" name="Google Shape;2858;p2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Innovative Idea Did The Startup Propose</a:t>
            </a:r>
            <a:endParaRPr/>
          </a:p>
        </p:txBody>
      </p:sp>
      <p:sp>
        <p:nvSpPr>
          <p:cNvPr id="2859" name="Google Shape;2859;p2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Doordash has several </a:t>
            </a:r>
            <a:r>
              <a:rPr lang="en">
                <a:solidFill>
                  <a:schemeClr val="dk1"/>
                </a:solidFill>
              </a:rPr>
              <a:t>innovative</a:t>
            </a:r>
            <a:r>
              <a:rPr lang="en">
                <a:solidFill>
                  <a:schemeClr val="dk1"/>
                </a:solidFill>
              </a:rPr>
              <a:t> ideas focusing on customer and merchant </a:t>
            </a:r>
            <a:r>
              <a:rPr lang="en">
                <a:solidFill>
                  <a:schemeClr val="dk1"/>
                </a:solidFill>
              </a:rPr>
              <a:t>experiences. These include below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Using Generative AI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Managing multiple shopping carts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And Doordash Commerce Platform for merchants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860" name="Google Shape;2860;p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5900" y="3007867"/>
            <a:ext cx="2643625" cy="176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212"/>
          <p:cNvSpPr txBox="1"/>
          <p:nvPr>
            <p:ph type="title"/>
          </p:nvPr>
        </p:nvSpPr>
        <p:spPr>
          <a:xfrm>
            <a:off x="508875" y="874875"/>
            <a:ext cx="5724600" cy="5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history of </a:t>
            </a:r>
            <a:r>
              <a:rPr lang="en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doordash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6" name="Google Shape;2866;p212"/>
          <p:cNvSpPr txBox="1"/>
          <p:nvPr>
            <p:ph idx="1" type="body"/>
          </p:nvPr>
        </p:nvSpPr>
        <p:spPr>
          <a:xfrm>
            <a:off x="508875" y="1539275"/>
            <a:ext cx="6699600" cy="19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Doordash’s origin story begins in 2012 with four stanford </a:t>
            </a:r>
            <a:r>
              <a:rPr lang="en" sz="1800">
                <a:solidFill>
                  <a:schemeClr val="lt1"/>
                </a:solidFill>
              </a:rPr>
              <a:t>University</a:t>
            </a:r>
            <a:r>
              <a:rPr lang="en" sz="1800">
                <a:solidFill>
                  <a:schemeClr val="lt1"/>
                </a:solidFill>
              </a:rPr>
              <a:t> students who aimed to help small businesses </a:t>
            </a:r>
            <a:r>
              <a:rPr lang="en" sz="1800">
                <a:solidFill>
                  <a:schemeClr val="lt1"/>
                </a:solidFill>
              </a:rPr>
              <a:t>in italy</a:t>
            </a:r>
            <a:r>
              <a:rPr lang="en" sz="1800">
                <a:solidFill>
                  <a:schemeClr val="lt1"/>
                </a:solidFill>
              </a:rPr>
              <a:t>. 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They were working on a feedback app when a macaroon shop owner delivery needs sparked </a:t>
            </a:r>
            <a:r>
              <a:rPr lang="en" sz="1800">
                <a:solidFill>
                  <a:schemeClr val="lt1"/>
                </a:solidFill>
              </a:rPr>
              <a:t>pivot</a:t>
            </a:r>
            <a:r>
              <a:rPr lang="en" sz="1800">
                <a:solidFill>
                  <a:schemeClr val="lt1"/>
                </a:solidFill>
              </a:rPr>
              <a:t>. 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This led to the creation of pal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2867" name="Google Shape;2867;p212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763" y="3377350"/>
            <a:ext cx="3495675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71" name="Shape 2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2" name="Google Shape;2872;p213"/>
          <p:cNvSpPr/>
          <p:nvPr/>
        </p:nvSpPr>
        <p:spPr>
          <a:xfrm rot="4795490">
            <a:off x="8576527" y="4483441"/>
            <a:ext cx="207500" cy="287945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873" name="Google Shape;2873;p213"/>
          <p:cNvSpPr txBox="1"/>
          <p:nvPr>
            <p:ph type="title"/>
          </p:nvPr>
        </p:nvSpPr>
        <p:spPr>
          <a:xfrm rot="-570957">
            <a:off x="3250599" y="1971661"/>
            <a:ext cx="3003226" cy="557263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600">
                <a:solidFill>
                  <a:schemeClr val="lt1"/>
                </a:solidFill>
              </a:rPr>
              <a:t>Stock right now</a:t>
            </a:r>
            <a:endParaRPr sz="2600">
              <a:solidFill>
                <a:schemeClr val="lt1"/>
              </a:solidFill>
            </a:endParaRPr>
          </a:p>
        </p:txBody>
      </p:sp>
      <p:sp>
        <p:nvSpPr>
          <p:cNvPr id="2874" name="Google Shape;2874;p213"/>
          <p:cNvSpPr txBox="1"/>
          <p:nvPr>
            <p:ph idx="1" type="body"/>
          </p:nvPr>
        </p:nvSpPr>
        <p:spPr>
          <a:xfrm>
            <a:off x="5598425" y="3753675"/>
            <a:ext cx="3488400" cy="17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F1F"/>
                </a:solidFill>
              </a:rPr>
              <a:t>The stock at july,31,2025  9:49 AM, is </a:t>
            </a:r>
            <a:r>
              <a:rPr lang="en" sz="18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the  251$</a:t>
            </a:r>
            <a:endParaRPr sz="1800"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/>
          </a:p>
        </p:txBody>
      </p:sp>
      <p:sp>
        <p:nvSpPr>
          <p:cNvPr id="2875" name="Google Shape;2875;p213"/>
          <p:cNvSpPr txBox="1"/>
          <p:nvPr/>
        </p:nvSpPr>
        <p:spPr>
          <a:xfrm>
            <a:off x="915775" y="3959175"/>
            <a:ext cx="396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descr="a black and white cat sits in the driver 's seat of a car (Provided by Tenor)" id="2876" name="Google Shape;2876;p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250" y="2888550"/>
            <a:ext cx="2920413" cy="2023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80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p214"/>
          <p:cNvSpPr txBox="1"/>
          <p:nvPr>
            <p:ph type="title"/>
          </p:nvPr>
        </p:nvSpPr>
        <p:spPr>
          <a:xfrm>
            <a:off x="127425" y="899400"/>
            <a:ext cx="55074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The history of doordash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2" name="Google Shape;2882;p214"/>
          <p:cNvSpPr txBox="1"/>
          <p:nvPr>
            <p:ph idx="2" type="title"/>
          </p:nvPr>
        </p:nvSpPr>
        <p:spPr>
          <a:xfrm>
            <a:off x="168532" y="1571450"/>
            <a:ext cx="4005900" cy="1879500"/>
          </a:xfrm>
          <a:prstGeom prst="rect">
            <a:avLst/>
          </a:prstGeom>
          <a:solidFill>
            <a:srgbClr val="EEF0FF"/>
          </a:solidFill>
        </p:spPr>
        <p:txBody>
          <a:bodyPr anchorCtr="0" anchor="t" bIns="0" lIns="0" spcFirstLastPara="1" rIns="91425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Doordash began in 2013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4 people invented doordash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Doordash became popular in 2018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grpSp>
        <p:nvGrpSpPr>
          <p:cNvPr id="2883" name="Google Shape;2883;p214"/>
          <p:cNvGrpSpPr/>
          <p:nvPr/>
        </p:nvGrpSpPr>
        <p:grpSpPr>
          <a:xfrm>
            <a:off x="6669394" y="1233289"/>
            <a:ext cx="750966" cy="862557"/>
            <a:chOff x="6071775" y="2386700"/>
            <a:chExt cx="1308075" cy="1502450"/>
          </a:xfrm>
        </p:grpSpPr>
        <p:sp>
          <p:nvSpPr>
            <p:cNvPr descr="A lightbulb icon." id="2884" name="Google Shape;2884;p214"/>
            <p:cNvSpPr/>
            <p:nvPr/>
          </p:nvSpPr>
          <p:spPr>
            <a:xfrm>
              <a:off x="6338375" y="2650600"/>
              <a:ext cx="774875" cy="924700"/>
            </a:xfrm>
            <a:custGeom>
              <a:rect b="b" l="l" r="r" t="t"/>
              <a:pathLst>
                <a:path extrusionOk="0" h="36988" w="30995">
                  <a:moveTo>
                    <a:pt x="15498" y="2457"/>
                  </a:moveTo>
                  <a:cubicBezTo>
                    <a:pt x="22679" y="2457"/>
                    <a:pt x="28538" y="8316"/>
                    <a:pt x="28538" y="15497"/>
                  </a:cubicBezTo>
                  <a:cubicBezTo>
                    <a:pt x="28538" y="18845"/>
                    <a:pt x="27269" y="22031"/>
                    <a:pt x="24974" y="24434"/>
                  </a:cubicBezTo>
                  <a:cubicBezTo>
                    <a:pt x="24920" y="24515"/>
                    <a:pt x="24839" y="24596"/>
                    <a:pt x="24758" y="24677"/>
                  </a:cubicBezTo>
                  <a:cubicBezTo>
                    <a:pt x="21653" y="27971"/>
                    <a:pt x="21059" y="32371"/>
                    <a:pt x="20978" y="34531"/>
                  </a:cubicBezTo>
                  <a:lnTo>
                    <a:pt x="10017" y="34531"/>
                  </a:lnTo>
                  <a:cubicBezTo>
                    <a:pt x="9936" y="32371"/>
                    <a:pt x="9342" y="27944"/>
                    <a:pt x="6210" y="24650"/>
                  </a:cubicBezTo>
                  <a:cubicBezTo>
                    <a:pt x="6210" y="24650"/>
                    <a:pt x="6183" y="24623"/>
                    <a:pt x="6183" y="24623"/>
                  </a:cubicBezTo>
                  <a:cubicBezTo>
                    <a:pt x="6129" y="24569"/>
                    <a:pt x="6075" y="24488"/>
                    <a:pt x="6021" y="24434"/>
                  </a:cubicBezTo>
                  <a:cubicBezTo>
                    <a:pt x="3726" y="22031"/>
                    <a:pt x="2457" y="18845"/>
                    <a:pt x="2457" y="15497"/>
                  </a:cubicBezTo>
                  <a:cubicBezTo>
                    <a:pt x="2457" y="8316"/>
                    <a:pt x="8316" y="2457"/>
                    <a:pt x="15498" y="2457"/>
                  </a:cubicBezTo>
                  <a:close/>
                  <a:moveTo>
                    <a:pt x="15498" y="1"/>
                  </a:moveTo>
                  <a:cubicBezTo>
                    <a:pt x="6966" y="1"/>
                    <a:pt x="1" y="6966"/>
                    <a:pt x="1" y="15497"/>
                  </a:cubicBezTo>
                  <a:cubicBezTo>
                    <a:pt x="1" y="19493"/>
                    <a:pt x="1513" y="23273"/>
                    <a:pt x="4239" y="26135"/>
                  </a:cubicBezTo>
                  <a:cubicBezTo>
                    <a:pt x="4239" y="26135"/>
                    <a:pt x="4239" y="26135"/>
                    <a:pt x="4266" y="26162"/>
                  </a:cubicBezTo>
                  <a:cubicBezTo>
                    <a:pt x="4293" y="26216"/>
                    <a:pt x="4347" y="26270"/>
                    <a:pt x="4374" y="26297"/>
                  </a:cubicBezTo>
                  <a:cubicBezTo>
                    <a:pt x="4374" y="26297"/>
                    <a:pt x="4374" y="26297"/>
                    <a:pt x="4401" y="26324"/>
                  </a:cubicBezTo>
                  <a:cubicBezTo>
                    <a:pt x="7884" y="29995"/>
                    <a:pt x="7560" y="35638"/>
                    <a:pt x="7560" y="35692"/>
                  </a:cubicBezTo>
                  <a:cubicBezTo>
                    <a:pt x="7560" y="35692"/>
                    <a:pt x="7560" y="35692"/>
                    <a:pt x="7479" y="36988"/>
                  </a:cubicBezTo>
                  <a:lnTo>
                    <a:pt x="23516" y="36988"/>
                  </a:lnTo>
                  <a:cubicBezTo>
                    <a:pt x="23516" y="36988"/>
                    <a:pt x="23516" y="36988"/>
                    <a:pt x="23435" y="35692"/>
                  </a:cubicBezTo>
                  <a:cubicBezTo>
                    <a:pt x="23435" y="35638"/>
                    <a:pt x="23111" y="29995"/>
                    <a:pt x="26567" y="26351"/>
                  </a:cubicBezTo>
                  <a:cubicBezTo>
                    <a:pt x="26567" y="26351"/>
                    <a:pt x="26567" y="26351"/>
                    <a:pt x="26594" y="26324"/>
                  </a:cubicBezTo>
                  <a:cubicBezTo>
                    <a:pt x="26621" y="26270"/>
                    <a:pt x="26675" y="26216"/>
                    <a:pt x="26729" y="26162"/>
                  </a:cubicBezTo>
                  <a:cubicBezTo>
                    <a:pt x="26729" y="26162"/>
                    <a:pt x="26729" y="26162"/>
                    <a:pt x="26756" y="26135"/>
                  </a:cubicBezTo>
                  <a:cubicBezTo>
                    <a:pt x="29483" y="23246"/>
                    <a:pt x="30995" y="19466"/>
                    <a:pt x="30995" y="15497"/>
                  </a:cubicBezTo>
                  <a:cubicBezTo>
                    <a:pt x="30995" y="6966"/>
                    <a:pt x="24029" y="1"/>
                    <a:pt x="15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85" name="Google Shape;2885;p214"/>
            <p:cNvSpPr/>
            <p:nvPr/>
          </p:nvSpPr>
          <p:spPr>
            <a:xfrm>
              <a:off x="6528725" y="3618475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1"/>
                  </a:moveTo>
                  <a:lnTo>
                    <a:pt x="0" y="2458"/>
                  </a:lnTo>
                  <a:lnTo>
                    <a:pt x="15767" y="2458"/>
                  </a:lnTo>
                  <a:lnTo>
                    <a:pt x="157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86" name="Google Shape;2886;p214"/>
            <p:cNvSpPr/>
            <p:nvPr/>
          </p:nvSpPr>
          <p:spPr>
            <a:xfrm>
              <a:off x="6528725" y="3723100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0"/>
                  </a:moveTo>
                  <a:lnTo>
                    <a:pt x="0" y="2457"/>
                  </a:lnTo>
                  <a:lnTo>
                    <a:pt x="15767" y="2457"/>
                  </a:lnTo>
                  <a:lnTo>
                    <a:pt x="157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87" name="Google Shape;2887;p214"/>
            <p:cNvSpPr/>
            <p:nvPr/>
          </p:nvSpPr>
          <p:spPr>
            <a:xfrm>
              <a:off x="6607675" y="3827725"/>
              <a:ext cx="236275" cy="61425"/>
            </a:xfrm>
            <a:custGeom>
              <a:rect b="b" l="l" r="r" t="t"/>
              <a:pathLst>
                <a:path extrusionOk="0" h="2457" w="9451">
                  <a:moveTo>
                    <a:pt x="1" y="0"/>
                  </a:moveTo>
                  <a:lnTo>
                    <a:pt x="1" y="2457"/>
                  </a:lnTo>
                  <a:lnTo>
                    <a:pt x="9450" y="2457"/>
                  </a:lnTo>
                  <a:lnTo>
                    <a:pt x="94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88" name="Google Shape;2888;p214"/>
            <p:cNvSpPr/>
            <p:nvPr/>
          </p:nvSpPr>
          <p:spPr>
            <a:xfrm>
              <a:off x="6241850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7"/>
                  </a:lnTo>
                  <a:lnTo>
                    <a:pt x="1729" y="6912"/>
                  </a:lnTo>
                  <a:lnTo>
                    <a:pt x="6885" y="1728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89" name="Google Shape;2889;p214"/>
            <p:cNvSpPr/>
            <p:nvPr/>
          </p:nvSpPr>
          <p:spPr>
            <a:xfrm>
              <a:off x="607177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0" name="Google Shape;2890;p214"/>
            <p:cNvSpPr/>
            <p:nvPr/>
          </p:nvSpPr>
          <p:spPr>
            <a:xfrm>
              <a:off x="6241850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9"/>
                  </a:lnTo>
                  <a:lnTo>
                    <a:pt x="5158" y="6912"/>
                  </a:lnTo>
                  <a:lnTo>
                    <a:pt x="6885" y="5158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1" name="Google Shape;2891;p214"/>
            <p:cNvSpPr/>
            <p:nvPr/>
          </p:nvSpPr>
          <p:spPr>
            <a:xfrm>
              <a:off x="6694750" y="2386700"/>
              <a:ext cx="62125" cy="182925"/>
            </a:xfrm>
            <a:custGeom>
              <a:rect b="b" l="l" r="r" t="t"/>
              <a:pathLst>
                <a:path extrusionOk="0" h="7317" w="2485">
                  <a:moveTo>
                    <a:pt x="1" y="0"/>
                  </a:moveTo>
                  <a:lnTo>
                    <a:pt x="1" y="7317"/>
                  </a:lnTo>
                  <a:lnTo>
                    <a:pt x="2485" y="7317"/>
                  </a:lnTo>
                  <a:lnTo>
                    <a:pt x="2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2" name="Google Shape;2892;p214"/>
            <p:cNvSpPr/>
            <p:nvPr/>
          </p:nvSpPr>
          <p:spPr>
            <a:xfrm>
              <a:off x="7037625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8"/>
                  </a:lnTo>
                  <a:lnTo>
                    <a:pt x="1729" y="6912"/>
                  </a:lnTo>
                  <a:lnTo>
                    <a:pt x="6885" y="1729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3" name="Google Shape;2893;p214"/>
            <p:cNvSpPr/>
            <p:nvPr/>
          </p:nvSpPr>
          <p:spPr>
            <a:xfrm>
              <a:off x="719692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4" name="Google Shape;2894;p214"/>
            <p:cNvSpPr/>
            <p:nvPr/>
          </p:nvSpPr>
          <p:spPr>
            <a:xfrm>
              <a:off x="7037625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8"/>
                  </a:lnTo>
                  <a:lnTo>
                    <a:pt x="5158" y="6912"/>
                  </a:lnTo>
                  <a:lnTo>
                    <a:pt x="6885" y="5157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5" name="Google Shape;2895;p214"/>
            <p:cNvSpPr/>
            <p:nvPr/>
          </p:nvSpPr>
          <p:spPr>
            <a:xfrm>
              <a:off x="6584750" y="3015075"/>
              <a:ext cx="282150" cy="195075"/>
            </a:xfrm>
            <a:custGeom>
              <a:rect b="b" l="l" r="r" t="t"/>
              <a:pathLst>
                <a:path extrusionOk="0" h="7803" w="11286">
                  <a:moveTo>
                    <a:pt x="9557" y="1"/>
                  </a:moveTo>
                  <a:lnTo>
                    <a:pt x="5238" y="4320"/>
                  </a:lnTo>
                  <a:lnTo>
                    <a:pt x="1728" y="810"/>
                  </a:lnTo>
                  <a:lnTo>
                    <a:pt x="0" y="2565"/>
                  </a:lnTo>
                  <a:lnTo>
                    <a:pt x="5238" y="7803"/>
                  </a:lnTo>
                  <a:lnTo>
                    <a:pt x="11285" y="1755"/>
                  </a:lnTo>
                  <a:lnTo>
                    <a:pt x="95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</p:grpSp>
      <p:grpSp>
        <p:nvGrpSpPr>
          <p:cNvPr id="2896" name="Google Shape;2896;p214"/>
          <p:cNvGrpSpPr/>
          <p:nvPr/>
        </p:nvGrpSpPr>
        <p:grpSpPr>
          <a:xfrm>
            <a:off x="6669394" y="3260464"/>
            <a:ext cx="750966" cy="862557"/>
            <a:chOff x="6071775" y="2386700"/>
            <a:chExt cx="1308075" cy="1502450"/>
          </a:xfrm>
        </p:grpSpPr>
        <p:sp>
          <p:nvSpPr>
            <p:cNvPr id="2897" name="Google Shape;2897;p214"/>
            <p:cNvSpPr/>
            <p:nvPr/>
          </p:nvSpPr>
          <p:spPr>
            <a:xfrm>
              <a:off x="6338375" y="2650600"/>
              <a:ext cx="774875" cy="924700"/>
            </a:xfrm>
            <a:custGeom>
              <a:rect b="b" l="l" r="r" t="t"/>
              <a:pathLst>
                <a:path extrusionOk="0" h="36988" w="30995">
                  <a:moveTo>
                    <a:pt x="15498" y="2457"/>
                  </a:moveTo>
                  <a:cubicBezTo>
                    <a:pt x="22679" y="2457"/>
                    <a:pt x="28538" y="8316"/>
                    <a:pt x="28538" y="15497"/>
                  </a:cubicBezTo>
                  <a:cubicBezTo>
                    <a:pt x="28538" y="18845"/>
                    <a:pt x="27269" y="22031"/>
                    <a:pt x="24974" y="24434"/>
                  </a:cubicBezTo>
                  <a:cubicBezTo>
                    <a:pt x="24920" y="24515"/>
                    <a:pt x="24839" y="24596"/>
                    <a:pt x="24758" y="24677"/>
                  </a:cubicBezTo>
                  <a:cubicBezTo>
                    <a:pt x="21653" y="27971"/>
                    <a:pt x="21059" y="32371"/>
                    <a:pt x="20978" y="34531"/>
                  </a:cubicBezTo>
                  <a:lnTo>
                    <a:pt x="10017" y="34531"/>
                  </a:lnTo>
                  <a:cubicBezTo>
                    <a:pt x="9936" y="32371"/>
                    <a:pt x="9342" y="27944"/>
                    <a:pt x="6210" y="24650"/>
                  </a:cubicBezTo>
                  <a:cubicBezTo>
                    <a:pt x="6210" y="24650"/>
                    <a:pt x="6183" y="24623"/>
                    <a:pt x="6183" y="24623"/>
                  </a:cubicBezTo>
                  <a:cubicBezTo>
                    <a:pt x="6129" y="24569"/>
                    <a:pt x="6075" y="24488"/>
                    <a:pt x="6021" y="24434"/>
                  </a:cubicBezTo>
                  <a:cubicBezTo>
                    <a:pt x="3726" y="22031"/>
                    <a:pt x="2457" y="18845"/>
                    <a:pt x="2457" y="15497"/>
                  </a:cubicBezTo>
                  <a:cubicBezTo>
                    <a:pt x="2457" y="8316"/>
                    <a:pt x="8316" y="2457"/>
                    <a:pt x="15498" y="2457"/>
                  </a:cubicBezTo>
                  <a:close/>
                  <a:moveTo>
                    <a:pt x="15498" y="1"/>
                  </a:moveTo>
                  <a:cubicBezTo>
                    <a:pt x="6966" y="1"/>
                    <a:pt x="1" y="6966"/>
                    <a:pt x="1" y="15497"/>
                  </a:cubicBezTo>
                  <a:cubicBezTo>
                    <a:pt x="1" y="19493"/>
                    <a:pt x="1513" y="23273"/>
                    <a:pt x="4239" y="26135"/>
                  </a:cubicBezTo>
                  <a:cubicBezTo>
                    <a:pt x="4239" y="26135"/>
                    <a:pt x="4239" y="26135"/>
                    <a:pt x="4266" y="26162"/>
                  </a:cubicBezTo>
                  <a:cubicBezTo>
                    <a:pt x="4293" y="26216"/>
                    <a:pt x="4347" y="26270"/>
                    <a:pt x="4374" y="26297"/>
                  </a:cubicBezTo>
                  <a:cubicBezTo>
                    <a:pt x="4374" y="26297"/>
                    <a:pt x="4374" y="26297"/>
                    <a:pt x="4401" y="26324"/>
                  </a:cubicBezTo>
                  <a:cubicBezTo>
                    <a:pt x="7884" y="29995"/>
                    <a:pt x="7560" y="35638"/>
                    <a:pt x="7560" y="35692"/>
                  </a:cubicBezTo>
                  <a:cubicBezTo>
                    <a:pt x="7560" y="35692"/>
                    <a:pt x="7560" y="35692"/>
                    <a:pt x="7479" y="36988"/>
                  </a:cubicBezTo>
                  <a:lnTo>
                    <a:pt x="23516" y="36988"/>
                  </a:lnTo>
                  <a:cubicBezTo>
                    <a:pt x="23516" y="36988"/>
                    <a:pt x="23516" y="36988"/>
                    <a:pt x="23435" y="35692"/>
                  </a:cubicBezTo>
                  <a:cubicBezTo>
                    <a:pt x="23435" y="35638"/>
                    <a:pt x="23111" y="29995"/>
                    <a:pt x="26567" y="26351"/>
                  </a:cubicBezTo>
                  <a:cubicBezTo>
                    <a:pt x="26567" y="26351"/>
                    <a:pt x="26567" y="26351"/>
                    <a:pt x="26594" y="26324"/>
                  </a:cubicBezTo>
                  <a:cubicBezTo>
                    <a:pt x="26621" y="26270"/>
                    <a:pt x="26675" y="26216"/>
                    <a:pt x="26729" y="26162"/>
                  </a:cubicBezTo>
                  <a:cubicBezTo>
                    <a:pt x="26729" y="26162"/>
                    <a:pt x="26729" y="26162"/>
                    <a:pt x="26756" y="26135"/>
                  </a:cubicBezTo>
                  <a:cubicBezTo>
                    <a:pt x="29483" y="23246"/>
                    <a:pt x="30995" y="19466"/>
                    <a:pt x="30995" y="15497"/>
                  </a:cubicBezTo>
                  <a:cubicBezTo>
                    <a:pt x="30995" y="6966"/>
                    <a:pt x="24029" y="1"/>
                    <a:pt x="15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8" name="Google Shape;2898;p214"/>
            <p:cNvSpPr/>
            <p:nvPr/>
          </p:nvSpPr>
          <p:spPr>
            <a:xfrm>
              <a:off x="6528725" y="3618475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1"/>
                  </a:moveTo>
                  <a:lnTo>
                    <a:pt x="0" y="2458"/>
                  </a:lnTo>
                  <a:lnTo>
                    <a:pt x="15767" y="2458"/>
                  </a:lnTo>
                  <a:lnTo>
                    <a:pt x="157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9" name="Google Shape;2899;p214"/>
            <p:cNvSpPr/>
            <p:nvPr/>
          </p:nvSpPr>
          <p:spPr>
            <a:xfrm>
              <a:off x="6528725" y="3723100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0"/>
                  </a:moveTo>
                  <a:lnTo>
                    <a:pt x="0" y="2457"/>
                  </a:lnTo>
                  <a:lnTo>
                    <a:pt x="15767" y="2457"/>
                  </a:lnTo>
                  <a:lnTo>
                    <a:pt x="157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0" name="Google Shape;2900;p214"/>
            <p:cNvSpPr/>
            <p:nvPr/>
          </p:nvSpPr>
          <p:spPr>
            <a:xfrm>
              <a:off x="6607675" y="3827725"/>
              <a:ext cx="236275" cy="61425"/>
            </a:xfrm>
            <a:custGeom>
              <a:rect b="b" l="l" r="r" t="t"/>
              <a:pathLst>
                <a:path extrusionOk="0" h="2457" w="9451">
                  <a:moveTo>
                    <a:pt x="1" y="0"/>
                  </a:moveTo>
                  <a:lnTo>
                    <a:pt x="1" y="2457"/>
                  </a:lnTo>
                  <a:lnTo>
                    <a:pt x="9450" y="2457"/>
                  </a:lnTo>
                  <a:lnTo>
                    <a:pt x="9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1" name="Google Shape;2901;p214"/>
            <p:cNvSpPr/>
            <p:nvPr/>
          </p:nvSpPr>
          <p:spPr>
            <a:xfrm>
              <a:off x="6241850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7"/>
                  </a:lnTo>
                  <a:lnTo>
                    <a:pt x="1729" y="6912"/>
                  </a:lnTo>
                  <a:lnTo>
                    <a:pt x="6885" y="1728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2" name="Google Shape;2902;p214"/>
            <p:cNvSpPr/>
            <p:nvPr/>
          </p:nvSpPr>
          <p:spPr>
            <a:xfrm>
              <a:off x="607177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3" name="Google Shape;2903;p214"/>
            <p:cNvSpPr/>
            <p:nvPr/>
          </p:nvSpPr>
          <p:spPr>
            <a:xfrm>
              <a:off x="6241850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9"/>
                  </a:lnTo>
                  <a:lnTo>
                    <a:pt x="5158" y="6912"/>
                  </a:lnTo>
                  <a:lnTo>
                    <a:pt x="6885" y="5158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4" name="Google Shape;2904;p214"/>
            <p:cNvSpPr/>
            <p:nvPr/>
          </p:nvSpPr>
          <p:spPr>
            <a:xfrm>
              <a:off x="6694750" y="2386700"/>
              <a:ext cx="62125" cy="182925"/>
            </a:xfrm>
            <a:custGeom>
              <a:rect b="b" l="l" r="r" t="t"/>
              <a:pathLst>
                <a:path extrusionOk="0" h="7317" w="2485">
                  <a:moveTo>
                    <a:pt x="1" y="0"/>
                  </a:moveTo>
                  <a:lnTo>
                    <a:pt x="1" y="7317"/>
                  </a:lnTo>
                  <a:lnTo>
                    <a:pt x="2485" y="7317"/>
                  </a:lnTo>
                  <a:lnTo>
                    <a:pt x="24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5" name="Google Shape;2905;p214"/>
            <p:cNvSpPr/>
            <p:nvPr/>
          </p:nvSpPr>
          <p:spPr>
            <a:xfrm>
              <a:off x="7037625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8"/>
                  </a:lnTo>
                  <a:lnTo>
                    <a:pt x="1729" y="6912"/>
                  </a:lnTo>
                  <a:lnTo>
                    <a:pt x="6885" y="1729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6" name="Google Shape;2906;p214"/>
            <p:cNvSpPr/>
            <p:nvPr/>
          </p:nvSpPr>
          <p:spPr>
            <a:xfrm>
              <a:off x="719692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7" name="Google Shape;2907;p214"/>
            <p:cNvSpPr/>
            <p:nvPr/>
          </p:nvSpPr>
          <p:spPr>
            <a:xfrm>
              <a:off x="7037625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8"/>
                  </a:lnTo>
                  <a:lnTo>
                    <a:pt x="5158" y="6912"/>
                  </a:lnTo>
                  <a:lnTo>
                    <a:pt x="6885" y="5157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8" name="Google Shape;2908;p214"/>
            <p:cNvSpPr/>
            <p:nvPr/>
          </p:nvSpPr>
          <p:spPr>
            <a:xfrm>
              <a:off x="6584750" y="3015075"/>
              <a:ext cx="282150" cy="195075"/>
            </a:xfrm>
            <a:custGeom>
              <a:rect b="b" l="l" r="r" t="t"/>
              <a:pathLst>
                <a:path extrusionOk="0" h="7803" w="11286">
                  <a:moveTo>
                    <a:pt x="9557" y="1"/>
                  </a:moveTo>
                  <a:lnTo>
                    <a:pt x="5238" y="4320"/>
                  </a:lnTo>
                  <a:lnTo>
                    <a:pt x="1728" y="810"/>
                  </a:lnTo>
                  <a:lnTo>
                    <a:pt x="0" y="2565"/>
                  </a:lnTo>
                  <a:lnTo>
                    <a:pt x="5238" y="7803"/>
                  </a:lnTo>
                  <a:lnTo>
                    <a:pt x="11285" y="1755"/>
                  </a:lnTo>
                  <a:lnTo>
                    <a:pt x="95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</p:grpSp>
      <p:sp>
        <p:nvSpPr>
          <p:cNvPr id="2909" name="Google Shape;2909;p214"/>
          <p:cNvSpPr txBox="1"/>
          <p:nvPr/>
        </p:nvSpPr>
        <p:spPr>
          <a:xfrm>
            <a:off x="4833875" y="2476500"/>
            <a:ext cx="442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10" name="Google Shape;2910;p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4250" y="2641225"/>
            <a:ext cx="2677221" cy="239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914" name="Shape 2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5" name="Google Shape;2915;p215"/>
          <p:cNvSpPr txBox="1"/>
          <p:nvPr>
            <p:ph type="title"/>
          </p:nvPr>
        </p:nvSpPr>
        <p:spPr>
          <a:xfrm>
            <a:off x="901475" y="907075"/>
            <a:ext cx="46950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D</a:t>
            </a:r>
            <a:r>
              <a:rPr lang="en"/>
              <a:t>oordash</a:t>
            </a:r>
            <a:r>
              <a:rPr lang="en"/>
              <a:t> popular today?</a:t>
            </a:r>
            <a:endParaRPr/>
          </a:p>
        </p:txBody>
      </p:sp>
      <p:sp>
        <p:nvSpPr>
          <p:cNvPr id="2916" name="Google Shape;2916;p215"/>
          <p:cNvSpPr txBox="1"/>
          <p:nvPr>
            <p:ph idx="2" type="title"/>
          </p:nvPr>
        </p:nvSpPr>
        <p:spPr>
          <a:xfrm>
            <a:off x="930900" y="1836900"/>
            <a:ext cx="4756500" cy="3021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Yes, Doordash had  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financial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success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and  gained 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lots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of popularity  in 2018 and 2019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>
                <a:solidFill>
                  <a:srgbClr val="0A0A0A"/>
                </a:solidFill>
                <a:latin typeface="Arial"/>
                <a:ea typeface="Arial"/>
                <a:cs typeface="Arial"/>
                <a:sym typeface="Arial"/>
              </a:rPr>
              <a:t>Doordash's success can be attributed to a combination of strategic choices.</a:t>
            </a:r>
            <a:endParaRPr sz="1800">
              <a:solidFill>
                <a:srgbClr val="0A0A0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A0A0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>
              <a:solidFill>
                <a:srgbClr val="0A0A0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solidFill>
                  <a:srgbClr val="0A0A0A"/>
                </a:solidFill>
                <a:latin typeface="Arial"/>
                <a:ea typeface="Arial"/>
                <a:cs typeface="Arial"/>
                <a:sym typeface="Arial"/>
              </a:rPr>
              <a:t>Technological innovation, and focused execution that allowed them to differentiate themselves in a competitive market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7" name="Google Shape;2917;p215"/>
          <p:cNvSpPr txBox="1"/>
          <p:nvPr/>
        </p:nvSpPr>
        <p:spPr>
          <a:xfrm>
            <a:off x="6610125" y="1742050"/>
            <a:ext cx="2547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In this photo illustration the logo of the food delivery... (Provided by SOPA Images/LightRocket via Getty Images)" id="2918" name="Google Shape;2918;p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475" y="656375"/>
            <a:ext cx="3151800" cy="2103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 AGENDA">
  <a:themeElements>
    <a:clrScheme name="Simple Light">
      <a:dk1>
        <a:srgbClr val="E9E4DB"/>
      </a:dk1>
      <a:lt1>
        <a:srgbClr val="131313"/>
      </a:lt1>
      <a:dk2>
        <a:srgbClr val="E96A64"/>
      </a:dk2>
      <a:lt2>
        <a:srgbClr val="299F9C"/>
      </a:lt2>
      <a:accent1>
        <a:srgbClr val="C0534D"/>
      </a:accent1>
      <a:accent2>
        <a:srgbClr val="207D7B"/>
      </a:accent2>
      <a:accent3>
        <a:srgbClr val="6E9960"/>
      </a:accent3>
      <a:accent4>
        <a:srgbClr val="444746"/>
      </a:accent4>
      <a:accent5>
        <a:srgbClr val="CDC7B9"/>
      </a:accent5>
      <a:accent6>
        <a:srgbClr val="F5F5F5"/>
      </a:accent6>
      <a:hlink>
        <a:srgbClr val="577D4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ides Pitch 2024">
  <a:themeElements>
    <a:clrScheme name="Google Colours">
      <a:dk1>
        <a:srgbClr val="000000"/>
      </a:dk1>
      <a:lt1>
        <a:srgbClr val="182A43"/>
      </a:lt1>
      <a:dk2>
        <a:srgbClr val="253851"/>
      </a:dk2>
      <a:lt2>
        <a:srgbClr val="364D6C"/>
      </a:lt2>
      <a:accent1>
        <a:srgbClr val="4F6887"/>
      </a:accent1>
      <a:accent2>
        <a:srgbClr val="6C87A6"/>
      </a:accent2>
      <a:accent3>
        <a:srgbClr val="86A3C3"/>
      </a:accent3>
      <a:accent4>
        <a:srgbClr val="97C5EF"/>
      </a:accent4>
      <a:accent5>
        <a:srgbClr val="A7D4FF"/>
      </a:accent5>
      <a:accent6>
        <a:srgbClr val="BEDEFF"/>
      </a:accent6>
      <a:hlink>
        <a:srgbClr val="FFFFFF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 Plan Presentation">
  <a:themeElements>
    <a:clrScheme name="Simple Light">
      <a:dk1>
        <a:srgbClr val="F9F9F9"/>
      </a:dk1>
      <a:lt1>
        <a:srgbClr val="183C40"/>
      </a:lt1>
      <a:dk2>
        <a:srgbClr val="20494D"/>
      </a:dk2>
      <a:lt2>
        <a:srgbClr val="799DA7"/>
      </a:lt2>
      <a:accent1>
        <a:srgbClr val="B0D5CD"/>
      </a:accent1>
      <a:accent2>
        <a:srgbClr val="A6DAEA"/>
      </a:accent2>
      <a:accent3>
        <a:srgbClr val="B78D43"/>
      </a:accent3>
      <a:accent4>
        <a:srgbClr val="9AA864"/>
      </a:accent4>
      <a:accent5>
        <a:srgbClr val="426345"/>
      </a:accent5>
      <a:accent6>
        <a:srgbClr val="DCDCDC"/>
      </a:accent6>
      <a:hlink>
        <a:srgbClr val="B0D5C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